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3" r:id="rId2"/>
    <p:sldMasterId id="2147483706" r:id="rId3"/>
  </p:sldMasterIdLst>
  <p:notesMasterIdLst>
    <p:notesMasterId r:id="rId15"/>
  </p:notesMasterIdLst>
  <p:handoutMasterIdLst>
    <p:handoutMasterId r:id="rId16"/>
  </p:handoutMasterIdLst>
  <p:sldIdLst>
    <p:sldId id="329" r:id="rId4"/>
    <p:sldId id="300" r:id="rId5"/>
    <p:sldId id="328" r:id="rId6"/>
    <p:sldId id="301" r:id="rId7"/>
    <p:sldId id="320" r:id="rId8"/>
    <p:sldId id="326" r:id="rId9"/>
    <p:sldId id="325" r:id="rId10"/>
    <p:sldId id="324" r:id="rId11"/>
    <p:sldId id="323" r:id="rId12"/>
    <p:sldId id="322" r:id="rId13"/>
    <p:sldId id="32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1DE"/>
    <a:srgbClr val="ECD93A"/>
    <a:srgbClr val="CF0A2C"/>
    <a:srgbClr val="EC0606"/>
    <a:srgbClr val="325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6" autoAdjust="0"/>
    <p:restoredTop sz="76698" autoAdjust="0"/>
  </p:normalViewPr>
  <p:slideViewPr>
    <p:cSldViewPr>
      <p:cViewPr varScale="1">
        <p:scale>
          <a:sx n="66" d="100"/>
          <a:sy n="66" d="100"/>
        </p:scale>
        <p:origin x="2098"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8" tIns="45719" rIns="91438" bIns="45719" rtlCol="0"/>
          <a:lstStyle>
            <a:lvl1pPr algn="r">
              <a:defRPr sz="1200"/>
            </a:lvl1pPr>
          </a:lstStyle>
          <a:p>
            <a:fld id="{D3FE4B87-1BEE-43C4-BFD8-F063AD29ABD2}" type="datetimeFigureOut">
              <a:rPr lang="en-US" smtClean="0"/>
              <a:t>8/9/2018</a:t>
            </a:fld>
            <a:endParaRPr lang="en-US"/>
          </a:p>
        </p:txBody>
      </p:sp>
      <p:sp>
        <p:nvSpPr>
          <p:cNvPr id="4" name="Footer Placeholder 3"/>
          <p:cNvSpPr>
            <a:spLocks noGrp="1"/>
          </p:cNvSpPr>
          <p:nvPr>
            <p:ph type="ftr" sz="quarter" idx="2"/>
          </p:nvPr>
        </p:nvSpPr>
        <p:spPr>
          <a:xfrm>
            <a:off x="1"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8" tIns="45719" rIns="91438" bIns="45719" rtlCol="0" anchor="b"/>
          <a:lstStyle>
            <a:lvl1pPr algn="r">
              <a:defRPr sz="1200"/>
            </a:lvl1pPr>
          </a:lstStyle>
          <a:p>
            <a:fld id="{972BFDB4-C6DA-4904-9E59-CCD71405A8C5}" type="slidenum">
              <a:rPr lang="en-US" smtClean="0"/>
              <a:t>‹#›</a:t>
            </a:fld>
            <a:endParaRPr lang="en-US"/>
          </a:p>
        </p:txBody>
      </p:sp>
    </p:spTree>
    <p:extLst>
      <p:ext uri="{BB962C8B-B14F-4D97-AF65-F5344CB8AC3E}">
        <p14:creationId xmlns:p14="http://schemas.microsoft.com/office/powerpoint/2010/main" val="55401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2C5656D0-9BFC-46C0-84E5-ADD589E38870}" type="datetimeFigureOut">
              <a:rPr lang="en-US" smtClean="0"/>
              <a:t>8/9/2018</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6DC40D0E-1A72-41AA-AD45-FC53535F1614}" type="slidenum">
              <a:rPr lang="en-US" smtClean="0"/>
              <a:t>‹#›</a:t>
            </a:fld>
            <a:endParaRPr lang="en-US"/>
          </a:p>
        </p:txBody>
      </p:sp>
    </p:spTree>
    <p:extLst>
      <p:ext uri="{BB962C8B-B14F-4D97-AF65-F5344CB8AC3E}">
        <p14:creationId xmlns:p14="http://schemas.microsoft.com/office/powerpoint/2010/main" val="422643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40D0E-1A72-41AA-AD45-FC53535F1614}" type="slidenum">
              <a:rPr lang="en-US" smtClean="0"/>
              <a:t>1</a:t>
            </a:fld>
            <a:endParaRPr lang="en-US"/>
          </a:p>
        </p:txBody>
      </p:sp>
    </p:spTree>
    <p:extLst>
      <p:ext uri="{BB962C8B-B14F-4D97-AF65-F5344CB8AC3E}">
        <p14:creationId xmlns:p14="http://schemas.microsoft.com/office/powerpoint/2010/main" val="4072492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(Counter clockwise)</a:t>
            </a:r>
          </a:p>
          <a:p>
            <a:pPr marL="169581" indent="-169581">
              <a:buFont typeface="Arial" panose="020B0604020202020204" pitchFamily="34" charset="0"/>
              <a:buChar char="•"/>
            </a:pPr>
            <a:r>
              <a:rPr lang="en-US" dirty="0"/>
              <a:t>LSFHS on</a:t>
            </a:r>
            <a:r>
              <a:rPr lang="en-US" baseline="0" dirty="0"/>
              <a:t> the frontline’s in Northeast Florida battling the Opioid Epidemic</a:t>
            </a:r>
          </a:p>
          <a:p>
            <a:pPr marL="169581" indent="-169581">
              <a:buFont typeface="Arial" panose="020B0604020202020204" pitchFamily="34" charset="0"/>
              <a:buChar char="•"/>
            </a:pPr>
            <a:r>
              <a:rPr lang="en-US" baseline="0" dirty="0"/>
              <a:t>Recently, a LSF foster family made the heartfelt gesture of adopting their foster child just before her 18</a:t>
            </a:r>
            <a:r>
              <a:rPr lang="en-US" baseline="30000" dirty="0"/>
              <a:t>th</a:t>
            </a:r>
            <a:r>
              <a:rPr lang="en-US" baseline="0" dirty="0"/>
              <a:t> birthday, ensuring she would never again be without a family. The story was featured on Fox 13 News.</a:t>
            </a:r>
          </a:p>
          <a:p>
            <a:pPr marL="169581" indent="-169581" defTabSz="904433">
              <a:buFont typeface="Arial" panose="020B0604020202020204" pitchFamily="34" charset="0"/>
              <a:buChar char="•"/>
              <a:defRPr/>
            </a:pPr>
            <a:r>
              <a:rPr lang="en-US" baseline="0" dirty="0"/>
              <a:t>LSF helping Hurricane Maria evacuees across the state. In the Tampa Bay area, LSF Head Start, immigration services, and charter school affiliates are stepping up to help.</a:t>
            </a:r>
          </a:p>
          <a:p>
            <a:pPr marL="169581" indent="-169581">
              <a:buFont typeface="Arial" panose="020B0604020202020204" pitchFamily="34" charset="0"/>
              <a:buChar char="•"/>
            </a:pPr>
            <a:r>
              <a:rPr lang="en-US" b="1" dirty="0"/>
              <a:t>16-year-old changes life around Oasis Youth Shelter in Fort Myers:</a:t>
            </a:r>
          </a:p>
          <a:p>
            <a:endParaRPr lang="en-US" dirty="0"/>
          </a:p>
          <a:p>
            <a:r>
              <a:rPr lang="en-US" dirty="0"/>
              <a:t>FORT MYERS, Fla.-  “I never thought I’d make it this far. Thought I’d lose it along the line.”</a:t>
            </a:r>
          </a:p>
          <a:p>
            <a:r>
              <a:rPr lang="en-US" dirty="0"/>
              <a:t>For the last two months, 16-year-old Noah Powers has been living at the Oasis Youth Shelter.</a:t>
            </a:r>
          </a:p>
          <a:p>
            <a:r>
              <a:rPr lang="en-US" dirty="0"/>
              <a:t>It’s a temporary, emergency shelter, run by Lutheran Services, for kids 10 to 17 years old.</a:t>
            </a:r>
            <a:br>
              <a:rPr lang="en-US" dirty="0"/>
            </a:br>
            <a:r>
              <a:rPr lang="en-US" dirty="0"/>
              <a:t>“They are truant, they can be ungovernable, not following rules at home, runaways, homeless,” said Shelia Dixon, a counselor at the shelter.</a:t>
            </a:r>
          </a:p>
          <a:p>
            <a:r>
              <a:rPr lang="en-US" dirty="0"/>
              <a:t>Powers was sent to the shelter, because he refused to go to school, among other problems.</a:t>
            </a:r>
          </a:p>
          <a:p>
            <a:r>
              <a:rPr lang="en-US" dirty="0"/>
              <a:t>“Substance abuse issues. He was staying in a van at his grand mom’s home, because he wouldn’t follow the rules at home,” said Patricia </a:t>
            </a:r>
            <a:r>
              <a:rPr lang="en-US" dirty="0" err="1"/>
              <a:t>Gaudette</a:t>
            </a:r>
            <a:r>
              <a:rPr lang="en-US" dirty="0"/>
              <a:t>, another counselor.</a:t>
            </a:r>
          </a:p>
          <a:p>
            <a:r>
              <a:rPr lang="en-US" dirty="0"/>
              <a:t>Counselors tells WINK News, they have a short amount of time, to get as much info as they can about all the kids who come in.</a:t>
            </a:r>
          </a:p>
          <a:p>
            <a:r>
              <a:rPr lang="en-US" dirty="0"/>
              <a:t>“There is always history involved and we have to get to the root of the cause of what’s happening,” said </a:t>
            </a:r>
            <a:r>
              <a:rPr lang="en-US" dirty="0" err="1"/>
              <a:t>Gaudette</a:t>
            </a:r>
            <a:r>
              <a:rPr lang="en-US" dirty="0"/>
              <a:t>.</a:t>
            </a:r>
          </a:p>
          <a:p>
            <a:r>
              <a:rPr lang="en-US" dirty="0"/>
              <a:t>The staff works to provide kids, and their families, with the right skills.</a:t>
            </a:r>
          </a:p>
          <a:p>
            <a:r>
              <a:rPr lang="en-US" dirty="0"/>
              <a:t>For Powers, that involved a lot of counseling alongside his father.</a:t>
            </a:r>
          </a:p>
          <a:p>
            <a:r>
              <a:rPr lang="en-US" dirty="0"/>
              <a:t>“I learned how to communicate better. That’s been something, be in touch with my feelings and communicate,” said Powers’ father, Roger.</a:t>
            </a:r>
          </a:p>
          <a:p>
            <a:r>
              <a:rPr lang="en-US" dirty="0"/>
              <a:t>“I’ve gotten out of it, it’s not really worth giving up on everything,” said Powers.</a:t>
            </a:r>
          </a:p>
          <a:p>
            <a:r>
              <a:rPr lang="en-US" dirty="0"/>
              <a:t>During their stay, the shelter works hard to make kids are comfortable.</a:t>
            </a:r>
          </a:p>
          <a:p>
            <a:r>
              <a:rPr lang="en-US" dirty="0"/>
              <a:t>“Get up, do hygiene, eat breakfast, do chores, go to school. Come home, get tutors twice a week,” said one of the counselors.</a:t>
            </a:r>
          </a:p>
          <a:p>
            <a:r>
              <a:rPr lang="en-US" dirty="0"/>
              <a:t>Powers got better at basketball and started attending Next Level Church.</a:t>
            </a:r>
          </a:p>
          <a:p>
            <a:r>
              <a:rPr lang="en-US" dirty="0"/>
              <a:t>He’s also attending classes to make up for the school he missed, and hopes to get back into public school next year.</a:t>
            </a:r>
          </a:p>
          <a:p>
            <a:r>
              <a:rPr lang="en-US" dirty="0"/>
              <a:t>“School is very important, and family is more important,” said Powers.</a:t>
            </a:r>
          </a:p>
          <a:p>
            <a:r>
              <a:rPr lang="en-US" dirty="0"/>
              <a:t>His father says “if you give up, you can’t grow up. We’re all becoming better persons for each other.”</a:t>
            </a:r>
          </a:p>
          <a:p>
            <a:pPr marL="169581" indent="-16958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C40D0E-1A72-41AA-AD45-FC53535F1614}" type="slidenum">
              <a:rPr lang="en-US" smtClean="0"/>
              <a:t>10</a:t>
            </a:fld>
            <a:endParaRPr lang="en-US"/>
          </a:p>
        </p:txBody>
      </p:sp>
    </p:spTree>
    <p:extLst>
      <p:ext uri="{BB962C8B-B14F-4D97-AF65-F5344CB8AC3E}">
        <p14:creationId xmlns:p14="http://schemas.microsoft.com/office/powerpoint/2010/main" val="50922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Lutheran Services Florida is a leading, life-changing human services organization working to transform the lives of people regardless of age, background, or belief. We generously serve children and families, youth and teens, adults and elderly, refugees and immigrants, and victims of natural disasters through various programs ranging from substance abuse and mental health to education. By helping Floridians build healthier, happier, and hope-filled tomorrows, we can advance an aggressive vision of </a:t>
            </a:r>
            <a:r>
              <a:rPr lang="en-US" baseline="0" dirty="0"/>
              <a:t>“Safe Children.”, “Strong Families.”, and “Vibrant Communities.” To learn more about our work or how you can partner with us, check out our website at lsfnet.org.  </a:t>
            </a:r>
            <a:endParaRPr lang="en-US" dirty="0"/>
          </a:p>
          <a:p>
            <a:endParaRPr lang="en-US" dirty="0"/>
          </a:p>
        </p:txBody>
      </p:sp>
      <p:sp>
        <p:nvSpPr>
          <p:cNvPr id="4" name="Slide Number Placeholder 3"/>
          <p:cNvSpPr>
            <a:spLocks noGrp="1"/>
          </p:cNvSpPr>
          <p:nvPr>
            <p:ph type="sldNum" sz="quarter" idx="10"/>
          </p:nvPr>
        </p:nvSpPr>
        <p:spPr/>
        <p:txBody>
          <a:bodyPr/>
          <a:lstStyle/>
          <a:p>
            <a:fld id="{6DC40D0E-1A72-41AA-AD45-FC53535F1614}" type="slidenum">
              <a:rPr lang="en-US" smtClean="0"/>
              <a:t>11</a:t>
            </a:fld>
            <a:endParaRPr lang="en-US"/>
          </a:p>
        </p:txBody>
      </p:sp>
    </p:spTree>
    <p:extLst>
      <p:ext uri="{BB962C8B-B14F-4D97-AF65-F5344CB8AC3E}">
        <p14:creationId xmlns:p14="http://schemas.microsoft.com/office/powerpoint/2010/main" val="20330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Lutheran Services</a:t>
            </a:r>
            <a:r>
              <a:rPr lang="en-US" baseline="0" dirty="0"/>
              <a:t> Florida is </a:t>
            </a:r>
            <a:r>
              <a:rPr lang="en-US" dirty="0"/>
              <a:t>an</a:t>
            </a:r>
            <a:r>
              <a:rPr lang="en-US" baseline="0" dirty="0"/>
              <a:t> organization that has been flexible, insightful, and adaptive through decades of changing political demands and social needs, however, o</a:t>
            </a:r>
            <a:r>
              <a:rPr lang="en-US" dirty="0"/>
              <a:t>ur mission</a:t>
            </a:r>
            <a:r>
              <a:rPr lang="en-US" baseline="0" dirty="0"/>
              <a:t> remains unchanged. </a:t>
            </a:r>
            <a:r>
              <a:rPr lang="en-US" dirty="0"/>
              <a:t>LSF </a:t>
            </a:r>
            <a:r>
              <a:rPr lang="en-US" baseline="0" dirty="0"/>
              <a:t>exists to bring God’s healing, hope, and help to people in need in the name of Jesus. Our business of helping those most in need demands unique skillsets and values. We are open-minded, compassionate, generous, visionary, and honest, and our resolute workforce puts these values on display daily even in the most arduous and heart-breaking of circumstances. Our vision for Florida’s diverse population and their wide-ranging needs is to make children safe, families strong, and communities vibrant, and in order to achieve that vision, we have to become the best place for clients, employees, and investment. </a:t>
            </a:r>
            <a:endParaRPr lang="en-US" dirty="0"/>
          </a:p>
        </p:txBody>
      </p:sp>
      <p:sp>
        <p:nvSpPr>
          <p:cNvPr id="4" name="Slide Number Placeholder 3"/>
          <p:cNvSpPr>
            <a:spLocks noGrp="1"/>
          </p:cNvSpPr>
          <p:nvPr>
            <p:ph type="sldNum" sz="quarter" idx="10"/>
          </p:nvPr>
        </p:nvSpPr>
        <p:spPr/>
        <p:txBody>
          <a:bodyPr/>
          <a:lstStyle/>
          <a:p>
            <a:fld id="{6DC40D0E-1A72-41AA-AD45-FC53535F1614}" type="slidenum">
              <a:rPr lang="en-US" smtClean="0"/>
              <a:t>2</a:t>
            </a:fld>
            <a:endParaRPr lang="en-US"/>
          </a:p>
        </p:txBody>
      </p:sp>
    </p:spTree>
    <p:extLst>
      <p:ext uri="{BB962C8B-B14F-4D97-AF65-F5344CB8AC3E}">
        <p14:creationId xmlns:p14="http://schemas.microsoft.com/office/powerpoint/2010/main" val="267889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Lutheran Services Florida</a:t>
            </a:r>
            <a:r>
              <a:rPr lang="en-US" baseline="0" dirty="0"/>
              <a:t> was established in 1982 as a means to sustain the work of Lutheran churches that came together in the 70’s and 80’s to address the Vietnamese and Cuban refugee crises . Since those early years we have taken on a more holistic approach. We seek to achieve a vision of “Safe Children.”, “Strong Families.” and “Vibrant Communities.” with services, partnerships, and advocacy across the state to meet a variety of critical social and psychological needs. Through this expansion of our service model we strive to help every Floridian create healthier, happier, and hope-filled tomorrows.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DC40D0E-1A72-41AA-AD45-FC53535F1614}" type="slidenum">
              <a:rPr lang="en-US" smtClean="0"/>
              <a:t>3</a:t>
            </a:fld>
            <a:endParaRPr lang="en-US"/>
          </a:p>
        </p:txBody>
      </p:sp>
    </p:spTree>
    <p:extLst>
      <p:ext uri="{BB962C8B-B14F-4D97-AF65-F5344CB8AC3E}">
        <p14:creationId xmlns:p14="http://schemas.microsoft.com/office/powerpoint/2010/main" val="255945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LSF’s has expanded to</a:t>
            </a:r>
            <a:r>
              <a:rPr lang="en-US" baseline="0" dirty="0"/>
              <a:t> 38 counties across the state to meet increasingly diverse needs. </a:t>
            </a:r>
          </a:p>
          <a:p>
            <a:r>
              <a:rPr lang="en-US" baseline="0" dirty="0"/>
              <a:t>We now serve almost a half million people with over 60 social service programs. </a:t>
            </a:r>
          </a:p>
          <a:p>
            <a:r>
              <a:rPr lang="en-US" baseline="0" dirty="0"/>
              <a:t>Our 1,400 professionals address community needs in about 60% of the state today.  </a:t>
            </a:r>
            <a:endParaRPr lang="en-US" dirty="0"/>
          </a:p>
        </p:txBody>
      </p:sp>
      <p:sp>
        <p:nvSpPr>
          <p:cNvPr id="4" name="Slide Number Placeholder 3"/>
          <p:cNvSpPr>
            <a:spLocks noGrp="1"/>
          </p:cNvSpPr>
          <p:nvPr>
            <p:ph type="sldNum" sz="quarter" idx="10"/>
          </p:nvPr>
        </p:nvSpPr>
        <p:spPr/>
        <p:txBody>
          <a:bodyPr/>
          <a:lstStyle/>
          <a:p>
            <a:fld id="{6DC40D0E-1A72-41AA-AD45-FC53535F1614}" type="slidenum">
              <a:rPr lang="en-US" smtClean="0"/>
              <a:t>4</a:t>
            </a:fld>
            <a:endParaRPr lang="en-US"/>
          </a:p>
        </p:txBody>
      </p:sp>
    </p:spTree>
    <p:extLst>
      <p:ext uri="{BB962C8B-B14F-4D97-AF65-F5344CB8AC3E}">
        <p14:creationId xmlns:p14="http://schemas.microsoft.com/office/powerpoint/2010/main" val="54688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in 4 of the states largest counties and considered a federal “Super-Grantee”, LSF Head Start &amp; Early Head Start programs:</a:t>
            </a:r>
          </a:p>
          <a:p>
            <a:endParaRPr lang="en-US" dirty="0"/>
          </a:p>
          <a:p>
            <a:r>
              <a:rPr lang="en-US" dirty="0"/>
              <a:t>Serve </a:t>
            </a:r>
            <a:r>
              <a:rPr lang="en-US" b="0" baseline="0" dirty="0"/>
              <a:t>over 7,500 children, most of whom will be entering Kindergarten ahead of their peers with 1</a:t>
            </a:r>
            <a:r>
              <a:rPr lang="en-US" b="0" baseline="30000" dirty="0"/>
              <a:t>st</a:t>
            </a:r>
            <a:r>
              <a:rPr lang="en-US" b="0" baseline="0" dirty="0"/>
              <a:t> grade or better reading and math skills.</a:t>
            </a:r>
          </a:p>
          <a:p>
            <a:r>
              <a:rPr lang="en-US" b="0" baseline="0" dirty="0"/>
              <a:t>Also, our Child Care Food Program served almost 2.5 million meals last year to over 4,200 children across Florida.</a:t>
            </a:r>
          </a:p>
        </p:txBody>
      </p:sp>
      <p:sp>
        <p:nvSpPr>
          <p:cNvPr id="4" name="Slide Number Placeholder 3"/>
          <p:cNvSpPr>
            <a:spLocks noGrp="1"/>
          </p:cNvSpPr>
          <p:nvPr>
            <p:ph type="sldNum" sz="quarter" idx="10"/>
          </p:nvPr>
        </p:nvSpPr>
        <p:spPr/>
        <p:txBody>
          <a:bodyPr/>
          <a:lstStyle/>
          <a:p>
            <a:fld id="{6DC40D0E-1A72-41AA-AD45-FC53535F1614}" type="slidenum">
              <a:rPr lang="en-US" smtClean="0"/>
              <a:t>5</a:t>
            </a:fld>
            <a:endParaRPr lang="en-US"/>
          </a:p>
        </p:txBody>
      </p:sp>
    </p:spTree>
    <p:extLst>
      <p:ext uri="{BB962C8B-B14F-4D97-AF65-F5344CB8AC3E}">
        <p14:creationId xmlns:p14="http://schemas.microsoft.com/office/powerpoint/2010/main" val="279439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LSF Health Systems serves a 23-county region in Northeast and North Central Florida. </a:t>
            </a:r>
          </a:p>
          <a:p>
            <a:pPr defTabSz="904433">
              <a:defRPr/>
            </a:pPr>
            <a:endParaRPr lang="en-US" dirty="0"/>
          </a:p>
          <a:p>
            <a:pPr defTabSz="904433">
              <a:defRPr/>
            </a:pPr>
            <a:r>
              <a:rPr lang="en-US" dirty="0"/>
              <a:t>LSF Health trains over 2,300 health care workers yearly;</a:t>
            </a:r>
          </a:p>
          <a:p>
            <a:pPr defTabSz="904433">
              <a:defRPr/>
            </a:pPr>
            <a:r>
              <a:rPr lang="en-US" dirty="0"/>
              <a:t>Manages mental health services for 76,000 patients;</a:t>
            </a:r>
          </a:p>
          <a:p>
            <a:pPr defTabSz="904433">
              <a:defRPr/>
            </a:pPr>
            <a:r>
              <a:rPr lang="en-US" dirty="0"/>
              <a:t>And connects almost 300,000 Floridians to substance abuse and mental health resources in their communities.</a:t>
            </a:r>
          </a:p>
          <a:p>
            <a:endParaRPr lang="en-US" baseline="0" dirty="0"/>
          </a:p>
        </p:txBody>
      </p:sp>
      <p:sp>
        <p:nvSpPr>
          <p:cNvPr id="4" name="Slide Number Placeholder 3"/>
          <p:cNvSpPr>
            <a:spLocks noGrp="1"/>
          </p:cNvSpPr>
          <p:nvPr>
            <p:ph type="sldNum" sz="quarter" idx="10"/>
          </p:nvPr>
        </p:nvSpPr>
        <p:spPr/>
        <p:txBody>
          <a:bodyPr/>
          <a:lstStyle/>
          <a:p>
            <a:fld id="{6DC40D0E-1A72-41AA-AD45-FC53535F1614}" type="slidenum">
              <a:rPr lang="en-US" smtClean="0"/>
              <a:t>6</a:t>
            </a:fld>
            <a:endParaRPr lang="en-US"/>
          </a:p>
        </p:txBody>
      </p:sp>
    </p:spTree>
    <p:extLst>
      <p:ext uri="{BB962C8B-B14F-4D97-AF65-F5344CB8AC3E}">
        <p14:creationId xmlns:p14="http://schemas.microsoft.com/office/powerpoint/2010/main" val="279439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Adding</a:t>
            </a:r>
            <a:r>
              <a:rPr lang="en-US" baseline="0" dirty="0"/>
              <a:t> to </a:t>
            </a:r>
            <a:r>
              <a:rPr lang="en-US" dirty="0"/>
              <a:t>LSF’s holistic approach</a:t>
            </a:r>
            <a:r>
              <a:rPr lang="en-US" baseline="0" dirty="0"/>
              <a:t> to “Safe Children.”, “Strong Families.”, and “Vibrant Communities.”, LSF has programs focused on adult and elderly populations facing adversity related to health, aging, and Human Trafficking. Through our programs, LSF has:</a:t>
            </a:r>
          </a:p>
          <a:p>
            <a:pPr defTabSz="904433">
              <a:defRPr/>
            </a:pPr>
            <a:endParaRPr lang="en-US" baseline="0" dirty="0"/>
          </a:p>
          <a:p>
            <a:pPr defTabSz="904433">
              <a:defRPr/>
            </a:pPr>
            <a:r>
              <a:rPr lang="en-US" baseline="0" dirty="0"/>
              <a:t>Protected over 400 vulnerable people via guardianship services;</a:t>
            </a:r>
          </a:p>
          <a:p>
            <a:pPr defTabSz="904433">
              <a:defRPr/>
            </a:pPr>
            <a:r>
              <a:rPr lang="en-US" baseline="0" dirty="0"/>
              <a:t>Facilitated AIDS care and education for over 250 clients;</a:t>
            </a:r>
          </a:p>
          <a:p>
            <a:pPr defTabSz="904433">
              <a:defRPr/>
            </a:pPr>
            <a:r>
              <a:rPr lang="en-US" baseline="0" dirty="0"/>
              <a:t>And ensured safe and secure housing was obtained for over 500 clients.</a:t>
            </a:r>
          </a:p>
          <a:p>
            <a:pPr defTabSz="904433">
              <a:defRPr/>
            </a:pPr>
            <a:r>
              <a:rPr lang="en-US" baseline="0" dirty="0"/>
              <a:t>Additionally, LSF has been helping victims of Human Trafficking for many years and just secured a federal grant for the “</a:t>
            </a:r>
            <a:r>
              <a:rPr lang="en-US" dirty="0"/>
              <a:t>Look Beneath the Surface Regional Anti-Trafficking Program”, which helps raise public awareness on identifying and reporting trafficking activities.  </a:t>
            </a:r>
            <a:endParaRPr lang="en-US" b="1" baseline="0" dirty="0"/>
          </a:p>
        </p:txBody>
      </p:sp>
      <p:sp>
        <p:nvSpPr>
          <p:cNvPr id="4" name="Slide Number Placeholder 3"/>
          <p:cNvSpPr>
            <a:spLocks noGrp="1"/>
          </p:cNvSpPr>
          <p:nvPr>
            <p:ph type="sldNum" sz="quarter" idx="10"/>
          </p:nvPr>
        </p:nvSpPr>
        <p:spPr/>
        <p:txBody>
          <a:bodyPr/>
          <a:lstStyle/>
          <a:p>
            <a:fld id="{6DC40D0E-1A72-41AA-AD45-FC53535F1614}" type="slidenum">
              <a:rPr lang="en-US" smtClean="0"/>
              <a:t>7</a:t>
            </a:fld>
            <a:endParaRPr lang="en-US"/>
          </a:p>
        </p:txBody>
      </p:sp>
    </p:spTree>
    <p:extLst>
      <p:ext uri="{BB962C8B-B14F-4D97-AF65-F5344CB8AC3E}">
        <p14:creationId xmlns:p14="http://schemas.microsoft.com/office/powerpoint/2010/main" val="2794396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Our</a:t>
            </a:r>
            <a:r>
              <a:rPr lang="en-US" baseline="0" dirty="0"/>
              <a:t> foundational programs in Refugee and Immigration Services helped more than 600 refugee families resettle last year; </a:t>
            </a:r>
          </a:p>
          <a:p>
            <a:pPr defTabSz="904433">
              <a:defRPr/>
            </a:pPr>
            <a:r>
              <a:rPr lang="en-US" baseline="0" dirty="0"/>
              <a:t>We accommodated the immigration needs for over 15,000 individuals;</a:t>
            </a:r>
          </a:p>
          <a:p>
            <a:pPr defTabSz="904433">
              <a:defRPr/>
            </a:pPr>
            <a:r>
              <a:rPr lang="en-US" baseline="0" dirty="0"/>
              <a:t>And helped over 13,000 people understand the nuances of the American job market and find adequate employment. </a:t>
            </a:r>
            <a:endParaRPr lang="en-US" dirty="0"/>
          </a:p>
          <a:p>
            <a:endParaRPr lang="en-US" baseline="0" dirty="0"/>
          </a:p>
          <a:p>
            <a:r>
              <a:rPr lang="en-US" b="1" baseline="0" dirty="0"/>
              <a:t>Naples Immigration Story</a:t>
            </a:r>
          </a:p>
          <a:p>
            <a:r>
              <a:rPr lang="en-US" dirty="0"/>
              <a:t>Between 2010-2015 more than 140,000 refugees, </a:t>
            </a:r>
            <a:r>
              <a:rPr lang="en-US" dirty="0" err="1"/>
              <a:t>asylees</a:t>
            </a:r>
            <a:r>
              <a:rPr lang="en-US" dirty="0"/>
              <a:t>, and Certified Victims of Human Trafficking arrived in Florida, with many going to areas that had little to no support to help them gain self-sufficiency. LSF opened offices in several areas in need of resettlement support, including Naples, Fort Myers, and Sarasota. This expansion, funded in large part by a Department of Children and Families grant, will help newly arrived families assimilate to American culture and become productive citizens that contribute to the vibrancy of communities like yours. </a:t>
            </a:r>
          </a:p>
          <a:p>
            <a:endParaRPr lang="en-US" dirty="0"/>
          </a:p>
          <a:p>
            <a:r>
              <a:rPr lang="en-US" dirty="0"/>
              <a:t>Take the story David Montero for example. David, a Cuban refugee, entered the United States on March 12, 2016 through the port of El Paso with his wife and infant child. In Cuba, David was a journalist and activist. Because his words went against the Castro-run government, David was tried, convicted and sentenced to 10 years in Cuban prison. After his release, he and his wife sought refuge in the United States, a stout protector of free speech. </a:t>
            </a:r>
          </a:p>
          <a:p>
            <a:endParaRPr lang="en-US" dirty="0"/>
          </a:p>
          <a:p>
            <a:r>
              <a:rPr lang="en-US" dirty="0"/>
              <a:t>When David came to LSF, he was very eager to start working. His case coordinator told him that he couldn’t work until he received his EAD, or (Employment Authorization Document. In the meantime, he was encouraged to take ESOL classes and learn as much English as he could. David signed up for classes at Cypress Lake High School. David also attended the English Café at the library so that he could improve his conversational English.</a:t>
            </a:r>
          </a:p>
          <a:p>
            <a:endParaRPr lang="en-US" dirty="0"/>
          </a:p>
          <a:p>
            <a:r>
              <a:rPr lang="en-US" dirty="0"/>
              <a:t>In August, David received his EAD, then took advantage of our Work Readiness and Vocational English classes. While in sessions with his Employment Counselor, David’s motto was always, “I will do any work. I want to work. I need to work.” Knowing that he came from a professional background, the Employment Counselor was hesitant to send David on interviews that involved manual labor. David didn’t mind. In fact, he was excited.</a:t>
            </a:r>
          </a:p>
          <a:p>
            <a:endParaRPr lang="en-US" dirty="0"/>
          </a:p>
          <a:p>
            <a:r>
              <a:rPr lang="en-US" dirty="0"/>
              <a:t>David was soon hired at a company called Protective Barriers. This was not work he was accustomed to, but David NEVER complained. He goes to work every day. He arrives to work early and stays late when needed. When the Employment Counselor checked on his 90-day with the company, David got nothing but rave reviews.</a:t>
            </a:r>
          </a:p>
          <a:p>
            <a:endParaRPr lang="en-US" dirty="0"/>
          </a:p>
          <a:p>
            <a:r>
              <a:rPr lang="en-US" dirty="0"/>
              <a:t>David is a volunteer at his church, Centro </a:t>
            </a:r>
            <a:r>
              <a:rPr lang="en-US" dirty="0" err="1"/>
              <a:t>Internacional</a:t>
            </a:r>
            <a:r>
              <a:rPr lang="en-US" dirty="0"/>
              <a:t> De </a:t>
            </a:r>
            <a:r>
              <a:rPr lang="en-US" dirty="0" err="1"/>
              <a:t>Avivamineto</a:t>
            </a:r>
            <a:r>
              <a:rPr lang="en-US" dirty="0"/>
              <a:t>.  He and his family lived in a room provided to them by a church friend, but had a hard time fitting their entire life in one room. After Christmas that year, David found an apartment. Scarcely furnished, he found some furnishings at yard sales or set out on trash day. Though they don’t have very many possessions, David and his family have something that he longed for while he sat in a Cuban prison…..FREEDOM.</a:t>
            </a:r>
          </a:p>
          <a:p>
            <a:endParaRPr lang="en-US" dirty="0"/>
          </a:p>
          <a:p>
            <a:r>
              <a:rPr lang="en-US" dirty="0"/>
              <a:t>David, like other refugees looking for a new start, came to us with zest, passion and drive. He embraced his new country and everything about it. He wants to try new things and go to new places. He is an active resettlement program participant who never missed an appointment and provided everything we asked. David is that LSF client that makes our staff do the “Happy Dance” and is now an key contributor to the vibrancy of his community.</a:t>
            </a:r>
            <a:endParaRPr lang="en-US" b="1" baseline="0" dirty="0"/>
          </a:p>
        </p:txBody>
      </p:sp>
      <p:sp>
        <p:nvSpPr>
          <p:cNvPr id="4" name="Slide Number Placeholder 3"/>
          <p:cNvSpPr>
            <a:spLocks noGrp="1"/>
          </p:cNvSpPr>
          <p:nvPr>
            <p:ph type="sldNum" sz="quarter" idx="10"/>
          </p:nvPr>
        </p:nvSpPr>
        <p:spPr/>
        <p:txBody>
          <a:bodyPr/>
          <a:lstStyle/>
          <a:p>
            <a:fld id="{6DC40D0E-1A72-41AA-AD45-FC53535F1614}" type="slidenum">
              <a:rPr lang="en-US" smtClean="0"/>
              <a:t>8</a:t>
            </a:fld>
            <a:endParaRPr lang="en-US"/>
          </a:p>
        </p:txBody>
      </p:sp>
    </p:spTree>
    <p:extLst>
      <p:ext uri="{BB962C8B-B14F-4D97-AF65-F5344CB8AC3E}">
        <p14:creationId xmlns:p14="http://schemas.microsoft.com/office/powerpoint/2010/main" val="2794396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Last year we provided 30,000 individuals with referrals to critically needed services;</a:t>
            </a:r>
          </a:p>
          <a:p>
            <a:r>
              <a:rPr lang="en-US" b="0" baseline="0" dirty="0"/>
              <a:t>2,000 kids in the foster care systems were provided LSF case management services;</a:t>
            </a:r>
          </a:p>
          <a:p>
            <a:r>
              <a:rPr lang="en-US" b="0" baseline="0" dirty="0"/>
              <a:t>1,100 received crisis counseling;</a:t>
            </a:r>
          </a:p>
          <a:p>
            <a:r>
              <a:rPr lang="en-US" b="0" baseline="0" dirty="0"/>
              <a:t>And 700 youth found refuge and direction at one of our four Safe Place shelters</a:t>
            </a:r>
          </a:p>
          <a:p>
            <a:endParaRPr lang="en-US" b="0" baseline="0" dirty="0"/>
          </a:p>
          <a:p>
            <a:r>
              <a:rPr lang="en-US" b="1" baseline="0" dirty="0"/>
              <a:t>Fort Myers CINS/FINS Story</a:t>
            </a:r>
          </a:p>
          <a:p>
            <a:r>
              <a:rPr lang="en-US" dirty="0"/>
              <a:t>Approximately 20 percent of children living in the United States are victims of sexual abuse: innocent kids like Julie, whose life was shattered when she was 5 years old.</a:t>
            </a:r>
          </a:p>
          <a:p>
            <a:endParaRPr lang="en-US" dirty="0"/>
          </a:p>
          <a:p>
            <a:r>
              <a:rPr lang="en-US" dirty="0"/>
              <a:t>Julie was sexually abused by her grandfather when she was only 5 years old. His threats of harm kept her silent about her abuse until middle school, when she finally told her teacher. She was admitted to therapy, but the trauma of her experience was so extreme that she could not complete the process. Her school performance declined, and she began misbehaving and fighting constantly with her parents. Eventually, she turned to drugs and cutting herself to cope with the pain.</a:t>
            </a:r>
          </a:p>
          <a:p>
            <a:endParaRPr lang="en-US" dirty="0"/>
          </a:p>
          <a:p>
            <a:r>
              <a:rPr lang="en-US" dirty="0"/>
              <a:t>Julie experienced something no child should ever endure. </a:t>
            </a:r>
          </a:p>
          <a:p>
            <a:endParaRPr lang="en-US" dirty="0"/>
          </a:p>
          <a:p>
            <a:r>
              <a:rPr lang="en-US" dirty="0"/>
              <a:t>While Julie’s life spiraled out of control, her mother understood her daughter’s pain all too well. She, too, had been abused by the same man. Due to the paralyzing effect of her own scars, Julie's mother remained helpless to intervene. By the time Julie reached high school, her parents feared she would either overdose on drugs or kill herself the next time she turned to cutting.</a:t>
            </a:r>
          </a:p>
          <a:p>
            <a:br>
              <a:rPr lang="en-US" dirty="0"/>
            </a:br>
            <a:r>
              <a:rPr lang="en-US" dirty="0"/>
              <a:t>In desperation, Julie’s mother took her to LSF’s specialized Sexual/Physical Abuse Treatment Program. There, Julie found support among a group of girls with similar stories of abuse, and she finally began to heal. After some time in treatment, Julie found new life. She began sleeping soundly at night, her grades improved dramatically, she built healthy friendships at school, and she discovered a new love of art.</a:t>
            </a:r>
          </a:p>
          <a:p>
            <a:endParaRPr lang="en-US" dirty="0"/>
          </a:p>
          <a:p>
            <a:r>
              <a:rPr lang="en-US" dirty="0"/>
              <a:t>As Julie experienced healing from her pain, Julie’s mother found her own support in the non-offending caregiver groups. She realized that her own history of abuse had impacted her ability to protect her child. Through specialized treatment, she found healing for herself, as well as the strength to better love and protect her child in the future.</a:t>
            </a:r>
          </a:p>
          <a:p>
            <a:endParaRPr lang="en-US" dirty="0"/>
          </a:p>
          <a:p>
            <a:r>
              <a:rPr lang="en-US" dirty="0"/>
              <a:t>Julie was robbed of her innocence and it nearly destroyed her life. But thanks to the support of friends like you, she found healing through LSF’s specialized Sexual/Physical Abuse Treatment Program.</a:t>
            </a:r>
          </a:p>
        </p:txBody>
      </p:sp>
      <p:sp>
        <p:nvSpPr>
          <p:cNvPr id="4" name="Slide Number Placeholder 3"/>
          <p:cNvSpPr>
            <a:spLocks noGrp="1"/>
          </p:cNvSpPr>
          <p:nvPr>
            <p:ph type="sldNum" sz="quarter" idx="10"/>
          </p:nvPr>
        </p:nvSpPr>
        <p:spPr/>
        <p:txBody>
          <a:bodyPr/>
          <a:lstStyle/>
          <a:p>
            <a:fld id="{6DC40D0E-1A72-41AA-AD45-FC53535F1614}" type="slidenum">
              <a:rPr lang="en-US" smtClean="0"/>
              <a:t>9</a:t>
            </a:fld>
            <a:endParaRPr lang="en-US"/>
          </a:p>
        </p:txBody>
      </p:sp>
    </p:spTree>
    <p:extLst>
      <p:ext uri="{BB962C8B-B14F-4D97-AF65-F5344CB8AC3E}">
        <p14:creationId xmlns:p14="http://schemas.microsoft.com/office/powerpoint/2010/main" val="2794396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4.jpg"/><Relationship Id="rId10" Type="http://schemas.openxmlformats.org/officeDocument/2006/relationships/image" Target="../media/image10.jpeg"/><Relationship Id="rId4" Type="http://schemas.openxmlformats.org/officeDocument/2006/relationships/image" Target="../media/image2.jpg"/><Relationship Id="rId9"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SF Organization The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 y="6324600"/>
            <a:ext cx="2133600" cy="365125"/>
          </a:xfrm>
        </p:spPr>
        <p:txBody>
          <a:bodyPr/>
          <a:lstStyle>
            <a:lvl1pPr>
              <a:defRPr>
                <a:solidFill>
                  <a:schemeClr val="tx1"/>
                </a:solidFill>
              </a:defRPr>
            </a:lvl1pPr>
          </a:lstStyle>
          <a:p>
            <a:fld id="{2A507079-43ED-4ADA-97F8-99CF92EB27F9}" type="slidenum">
              <a:rPr lang="en-US" smtClean="0"/>
              <a:pPr/>
              <a:t>‹#›</a:t>
            </a:fld>
            <a:endParaRPr lang="en-US"/>
          </a:p>
        </p:txBody>
      </p:sp>
      <p:sp>
        <p:nvSpPr>
          <p:cNvPr id="24" name="object 5"/>
          <p:cNvSpPr>
            <a:spLocks noChangeAspect="1"/>
          </p:cNvSpPr>
          <p:nvPr userDrawn="1"/>
        </p:nvSpPr>
        <p:spPr>
          <a:xfrm>
            <a:off x="5592003" y="1"/>
            <a:ext cx="3551997" cy="2365030"/>
          </a:xfrm>
          <a:prstGeom prst="rect">
            <a:avLst/>
          </a:prstGeom>
          <a:blipFill>
            <a:blip r:embed="rId2" cstate="print"/>
            <a:stretch>
              <a:fillRect/>
            </a:stretch>
          </a:blipFill>
        </p:spPr>
        <p:txBody>
          <a:bodyPr wrap="square" lIns="0" tIns="0" rIns="0" bIns="0" rtlCol="0"/>
          <a:lstStyle/>
          <a:p>
            <a:endParaRPr/>
          </a:p>
        </p:txBody>
      </p:sp>
      <p:sp>
        <p:nvSpPr>
          <p:cNvPr id="25" name="object 6"/>
          <p:cNvSpPr>
            <a:spLocks noChangeAspect="1"/>
          </p:cNvSpPr>
          <p:nvPr userDrawn="1"/>
        </p:nvSpPr>
        <p:spPr>
          <a:xfrm>
            <a:off x="0" y="0"/>
            <a:ext cx="5592003" cy="4177191"/>
          </a:xfrm>
          <a:prstGeom prst="rect">
            <a:avLst/>
          </a:prstGeom>
          <a:blipFill>
            <a:blip r:embed="rId3" cstate="print"/>
            <a:stretch>
              <a:fillRect/>
            </a:stretch>
          </a:blipFill>
        </p:spPr>
        <p:txBody>
          <a:bodyPr wrap="square" lIns="0" tIns="0" rIns="0" bIns="0" rtlCol="0"/>
          <a:lstStyle/>
          <a:p>
            <a:endParaRPr/>
          </a:p>
        </p:txBody>
      </p:sp>
      <p:sp>
        <p:nvSpPr>
          <p:cNvPr id="26" name="object 7"/>
          <p:cNvSpPr>
            <a:spLocks noChangeAspect="1"/>
          </p:cNvSpPr>
          <p:nvPr userDrawn="1"/>
        </p:nvSpPr>
        <p:spPr>
          <a:xfrm>
            <a:off x="5592003" y="2231756"/>
            <a:ext cx="3551998" cy="1945435"/>
          </a:xfrm>
          <a:prstGeom prst="rect">
            <a:avLst/>
          </a:prstGeom>
          <a:blipFill>
            <a:blip r:embed="rId4" cstate="print"/>
            <a:srcRect/>
            <a:stretch>
              <a:fillRect t="-24547" r="-3596" b="-20029"/>
            </a:stretch>
          </a:blipFill>
        </p:spPr>
        <p:txBody>
          <a:bodyPr wrap="square" lIns="0" tIns="0" rIns="0" bIns="0" rtlCol="0"/>
          <a:lstStyle/>
          <a:p>
            <a:endParaRPr/>
          </a:p>
        </p:txBody>
      </p:sp>
      <p:sp>
        <p:nvSpPr>
          <p:cNvPr id="28" name="Title 1"/>
          <p:cNvSpPr>
            <a:spLocks noGrp="1"/>
          </p:cNvSpPr>
          <p:nvPr>
            <p:ph type="title"/>
          </p:nvPr>
        </p:nvSpPr>
        <p:spPr>
          <a:xfrm>
            <a:off x="609600" y="4419600"/>
            <a:ext cx="7239000" cy="1752600"/>
          </a:xfrm>
        </p:spPr>
        <p:txBody>
          <a:bodyPr>
            <a:noAutofit/>
          </a:bodyPr>
          <a:lstStyle>
            <a:lvl1pPr>
              <a:defRPr sz="3600" b="1">
                <a:solidFill>
                  <a:schemeClr val="tx1"/>
                </a:solidFill>
                <a:latin typeface="+mj-lt"/>
                <a:cs typeface="Microsoft Sans Serif"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802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507079-43ED-4ADA-97F8-99CF92EB27F9}" type="slidenum">
              <a:rPr lang="en-US" smtClean="0"/>
              <a:t>‹#›</a:t>
            </a:fld>
            <a:endParaRPr lang="en-US"/>
          </a:p>
        </p:txBody>
      </p:sp>
    </p:spTree>
    <p:extLst>
      <p:ext uri="{BB962C8B-B14F-4D97-AF65-F5344CB8AC3E}">
        <p14:creationId xmlns:p14="http://schemas.microsoft.com/office/powerpoint/2010/main" val="25543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A507079-43ED-4ADA-97F8-99CF92EB27F9}" type="slidenum">
              <a:rPr lang="en-US" smtClean="0"/>
              <a:t>‹#›</a:t>
            </a:fld>
            <a:endParaRPr lang="en-US"/>
          </a:p>
        </p:txBody>
      </p:sp>
    </p:spTree>
    <p:extLst>
      <p:ext uri="{BB962C8B-B14F-4D97-AF65-F5344CB8AC3E}">
        <p14:creationId xmlns:p14="http://schemas.microsoft.com/office/powerpoint/2010/main" val="84789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A507079-43ED-4ADA-97F8-99CF92EB27F9}" type="slidenum">
              <a:rPr lang="en-US" smtClean="0"/>
              <a:t>‹#›</a:t>
            </a:fld>
            <a:endParaRPr lang="en-US"/>
          </a:p>
        </p:txBody>
      </p:sp>
    </p:spTree>
    <p:extLst>
      <p:ext uri="{BB962C8B-B14F-4D97-AF65-F5344CB8AC3E}">
        <p14:creationId xmlns:p14="http://schemas.microsoft.com/office/powerpoint/2010/main" val="204330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EF2B04-2965-4516-BD1A-40A8FE338093}" type="datetimeFigureOut">
              <a:rPr lang="en-US" smtClean="0"/>
              <a:t>8/9/2018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E72869-BEF4-4F10-ADE9-39277E6F82D2}" type="slidenum">
              <a:rPr lang="en-US" smtClean="0"/>
              <a:t>‹#›</a:t>
            </a:fld>
            <a:endParaRPr lang="en-US"/>
          </a:p>
        </p:txBody>
      </p:sp>
    </p:spTree>
    <p:extLst>
      <p:ext uri="{BB962C8B-B14F-4D97-AF65-F5344CB8AC3E}">
        <p14:creationId xmlns:p14="http://schemas.microsoft.com/office/powerpoint/2010/main" val="149893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LSF Organization The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 y="6324600"/>
            <a:ext cx="2133600" cy="365125"/>
          </a:xfrm>
        </p:spPr>
        <p:txBody>
          <a:bodyPr/>
          <a:lstStyle>
            <a:lvl1pPr>
              <a:defRPr>
                <a:solidFill>
                  <a:schemeClr val="bg1"/>
                </a:solidFill>
              </a:defRPr>
            </a:lvl1pPr>
          </a:lstStyle>
          <a:p>
            <a:fld id="{2A507079-43ED-4ADA-97F8-99CF92EB27F9}" type="slidenum">
              <a:rPr lang="en-US" smtClean="0">
                <a:solidFill>
                  <a:prstClr val="white"/>
                </a:solidFill>
              </a:rPr>
              <a:pPr/>
              <a:t>‹#›</a:t>
            </a:fld>
            <a:endParaRPr lang="en-US">
              <a:solidFill>
                <a:prstClr val="white"/>
              </a:solidFill>
            </a:endParaRPr>
          </a:p>
        </p:txBody>
      </p:sp>
      <p:sp>
        <p:nvSpPr>
          <p:cNvPr id="24" name="object 5"/>
          <p:cNvSpPr>
            <a:spLocks noChangeAspect="1"/>
          </p:cNvSpPr>
          <p:nvPr userDrawn="1"/>
        </p:nvSpPr>
        <p:spPr>
          <a:xfrm>
            <a:off x="5592003" y="1"/>
            <a:ext cx="3551997" cy="236503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5" name="object 6"/>
          <p:cNvSpPr>
            <a:spLocks noChangeAspect="1"/>
          </p:cNvSpPr>
          <p:nvPr userDrawn="1"/>
        </p:nvSpPr>
        <p:spPr>
          <a:xfrm>
            <a:off x="0" y="0"/>
            <a:ext cx="5592003" cy="41771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26" name="object 7"/>
          <p:cNvSpPr>
            <a:spLocks noChangeAspect="1"/>
          </p:cNvSpPr>
          <p:nvPr userDrawn="1"/>
        </p:nvSpPr>
        <p:spPr>
          <a:xfrm>
            <a:off x="5592003" y="2231756"/>
            <a:ext cx="3551998" cy="1945435"/>
          </a:xfrm>
          <a:prstGeom prst="rect">
            <a:avLst/>
          </a:prstGeom>
          <a:blipFill>
            <a:blip r:embed="rId4" cstate="print"/>
            <a:srcRect/>
            <a:stretch>
              <a:fillRect t="-24547" r="-3596" b="-20029"/>
            </a:stretch>
          </a:blipFill>
        </p:spPr>
        <p:txBody>
          <a:bodyPr wrap="square" lIns="0" tIns="0" rIns="0" bIns="0" rtlCol="0"/>
          <a:lstStyle/>
          <a:p>
            <a:endParaRPr>
              <a:solidFill>
                <a:prstClr val="black"/>
              </a:solidFill>
            </a:endParaRPr>
          </a:p>
        </p:txBody>
      </p:sp>
      <p:sp>
        <p:nvSpPr>
          <p:cNvPr id="28" name="Title 1"/>
          <p:cNvSpPr>
            <a:spLocks noGrp="1"/>
          </p:cNvSpPr>
          <p:nvPr>
            <p:ph type="title"/>
          </p:nvPr>
        </p:nvSpPr>
        <p:spPr>
          <a:xfrm>
            <a:off x="609600" y="4419600"/>
            <a:ext cx="7239000" cy="1752600"/>
          </a:xfrm>
        </p:spPr>
        <p:txBody>
          <a:bodyPr>
            <a:noAutofit/>
          </a:bodyPr>
          <a:lstStyle>
            <a:lvl1pPr>
              <a:defRPr sz="3600" b="1">
                <a:solidFill>
                  <a:schemeClr val="bg1"/>
                </a:solidFill>
                <a:latin typeface="+mj-lt"/>
                <a:cs typeface="Microsoft Sans Serif"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8476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38620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7772400" cy="1362075"/>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685800" y="4267200"/>
            <a:ext cx="7772400" cy="1500187"/>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50571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501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2928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Main Points 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grpSp>
        <p:nvGrpSpPr>
          <p:cNvPr id="6" name="Group 5"/>
          <p:cNvGrpSpPr/>
          <p:nvPr userDrawn="1"/>
        </p:nvGrpSpPr>
        <p:grpSpPr>
          <a:xfrm>
            <a:off x="666750" y="1773545"/>
            <a:ext cx="1372740" cy="1371631"/>
            <a:chOff x="666750" y="1773545"/>
            <a:chExt cx="1372740" cy="1371631"/>
          </a:xfrm>
        </p:grpSpPr>
        <p:sp>
          <p:nvSpPr>
            <p:cNvPr id="7"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CC1632"/>
            </a:solidFill>
          </p:spPr>
          <p:txBody>
            <a:bodyPr wrap="square" lIns="0" tIns="0" rIns="0" bIns="0" rtlCol="0"/>
            <a:lstStyle/>
            <a:p>
              <a:endParaRPr>
                <a:solidFill>
                  <a:prstClr val="black"/>
                </a:solidFill>
              </a:endParaRPr>
            </a:p>
          </p:txBody>
        </p:sp>
        <p:sp>
          <p:nvSpPr>
            <p:cNvPr id="8"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9" name="Group 8"/>
          <p:cNvGrpSpPr/>
          <p:nvPr userDrawn="1"/>
        </p:nvGrpSpPr>
        <p:grpSpPr>
          <a:xfrm>
            <a:off x="666750" y="3296039"/>
            <a:ext cx="1372740" cy="1371631"/>
            <a:chOff x="666750" y="3296039"/>
            <a:chExt cx="1372740" cy="1371631"/>
          </a:xfrm>
        </p:grpSpPr>
        <p:sp>
          <p:nvSpPr>
            <p:cNvPr id="10"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CC1632"/>
            </a:solidFill>
          </p:spPr>
          <p:txBody>
            <a:bodyPr wrap="square" lIns="0" tIns="0" rIns="0" bIns="0" rtlCol="0"/>
            <a:lstStyle/>
            <a:p>
              <a:endParaRPr>
                <a:solidFill>
                  <a:prstClr val="black"/>
                </a:solidFill>
              </a:endParaRPr>
            </a:p>
          </p:txBody>
        </p:sp>
        <p:sp>
          <p:nvSpPr>
            <p:cNvPr id="11"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12" name="Group 11"/>
          <p:cNvGrpSpPr/>
          <p:nvPr userDrawn="1"/>
        </p:nvGrpSpPr>
        <p:grpSpPr>
          <a:xfrm>
            <a:off x="675070" y="4876770"/>
            <a:ext cx="1372740" cy="1371631"/>
            <a:chOff x="675070" y="4876770"/>
            <a:chExt cx="1372740" cy="1371631"/>
          </a:xfrm>
        </p:grpSpPr>
        <p:sp>
          <p:nvSpPr>
            <p:cNvPr id="13"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CC1632"/>
            </a:solidFill>
          </p:spPr>
          <p:txBody>
            <a:bodyPr wrap="square" lIns="0" tIns="0" rIns="0" bIns="0" rtlCol="0"/>
            <a:lstStyle/>
            <a:p>
              <a:endParaRPr>
                <a:solidFill>
                  <a:prstClr val="black"/>
                </a:solidFill>
              </a:endParaRPr>
            </a:p>
          </p:txBody>
        </p:sp>
        <p:sp>
          <p:nvSpPr>
            <p:cNvPr id="14"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sp>
        <p:nvSpPr>
          <p:cNvPr id="15" name="Text Placeholder 5"/>
          <p:cNvSpPr>
            <a:spLocks noGrp="1"/>
          </p:cNvSpPr>
          <p:nvPr>
            <p:ph type="body" sz="quarter" idx="13"/>
          </p:nvPr>
        </p:nvSpPr>
        <p:spPr>
          <a:xfrm>
            <a:off x="2209800" y="2078360"/>
            <a:ext cx="6324600" cy="762000"/>
          </a:xfrm>
        </p:spPr>
        <p:txBody>
          <a:bodyPr/>
          <a:lstStyle/>
          <a:p>
            <a:pPr lvl="0"/>
            <a:r>
              <a:rPr lang="en-US" dirty="0"/>
              <a:t>Click to edit Master text styles</a:t>
            </a:r>
          </a:p>
        </p:txBody>
      </p:sp>
      <p:sp>
        <p:nvSpPr>
          <p:cNvPr id="16" name="Text Placeholder 5"/>
          <p:cNvSpPr>
            <a:spLocks noGrp="1"/>
          </p:cNvSpPr>
          <p:nvPr>
            <p:ph type="body" sz="quarter" idx="14"/>
          </p:nvPr>
        </p:nvSpPr>
        <p:spPr>
          <a:xfrm>
            <a:off x="2209800" y="3601409"/>
            <a:ext cx="6324600" cy="762000"/>
          </a:xfrm>
        </p:spPr>
        <p:txBody>
          <a:bodyPr/>
          <a:lstStyle/>
          <a:p>
            <a:pPr lvl="0"/>
            <a:r>
              <a:rPr lang="en-US" dirty="0"/>
              <a:t>Click to edit Master text styles</a:t>
            </a:r>
          </a:p>
        </p:txBody>
      </p:sp>
      <p:sp>
        <p:nvSpPr>
          <p:cNvPr id="17" name="Text Placeholder 5"/>
          <p:cNvSpPr>
            <a:spLocks noGrp="1"/>
          </p:cNvSpPr>
          <p:nvPr>
            <p:ph type="body" sz="quarter" idx="15"/>
          </p:nvPr>
        </p:nvSpPr>
        <p:spPr>
          <a:xfrm>
            <a:off x="2209800" y="5173820"/>
            <a:ext cx="6324600" cy="762000"/>
          </a:xfrm>
        </p:spPr>
        <p:txBody>
          <a:bodyPr/>
          <a:lstStyle/>
          <a:p>
            <a:pPr lvl="0"/>
            <a:r>
              <a:rPr lang="en-US" dirty="0"/>
              <a:t>Click to edit Master text styles</a:t>
            </a:r>
          </a:p>
        </p:txBody>
      </p:sp>
      <p:sp>
        <p:nvSpPr>
          <p:cNvPr id="18"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lvl1pPr>
          </a:lstStyle>
          <a:p>
            <a:pPr lvl="0"/>
            <a:r>
              <a:rPr lang="en-US" dirty="0"/>
              <a:t>Edit text</a:t>
            </a:r>
          </a:p>
        </p:txBody>
      </p:sp>
      <p:sp>
        <p:nvSpPr>
          <p:cNvPr id="19" name="Text Placeholder 5"/>
          <p:cNvSpPr>
            <a:spLocks noGrp="1"/>
          </p:cNvSpPr>
          <p:nvPr>
            <p:ph type="body" sz="quarter" idx="17" hasCustomPrompt="1"/>
          </p:nvPr>
        </p:nvSpPr>
        <p:spPr>
          <a:xfrm>
            <a:off x="895920" y="3753254"/>
            <a:ext cx="914400" cy="457200"/>
          </a:xfrm>
        </p:spPr>
        <p:txBody>
          <a:bodyPr>
            <a:noAutofit/>
          </a:bodyPr>
          <a:lstStyle>
            <a:lvl1pPr marL="0" indent="0" algn="ctr">
              <a:buNone/>
              <a:defRPr sz="1600" b="1"/>
            </a:lvl1pPr>
          </a:lstStyle>
          <a:p>
            <a:pPr lvl="0"/>
            <a:r>
              <a:rPr lang="en-US" dirty="0"/>
              <a:t>Edit text</a:t>
            </a:r>
          </a:p>
        </p:txBody>
      </p:sp>
      <p:sp>
        <p:nvSpPr>
          <p:cNvPr id="20" name="Text Placeholder 5"/>
          <p:cNvSpPr>
            <a:spLocks noGrp="1"/>
          </p:cNvSpPr>
          <p:nvPr>
            <p:ph type="body" sz="quarter" idx="18" hasCustomPrompt="1"/>
          </p:nvPr>
        </p:nvSpPr>
        <p:spPr>
          <a:xfrm>
            <a:off x="904240" y="5333985"/>
            <a:ext cx="914400" cy="457200"/>
          </a:xfrm>
        </p:spPr>
        <p:txBody>
          <a:bodyPr>
            <a:noAutofit/>
          </a:bodyPr>
          <a:lstStyle>
            <a:lvl1pPr marL="0" indent="0" algn="ctr">
              <a:buNone/>
              <a:defRPr sz="1400" b="1"/>
            </a:lvl1pPr>
          </a:lstStyle>
          <a:p>
            <a:pPr lvl="0"/>
            <a:r>
              <a:rPr lang="en-US" dirty="0"/>
              <a:t>Edit text</a:t>
            </a:r>
          </a:p>
        </p:txBody>
      </p:sp>
    </p:spTree>
    <p:extLst>
      <p:ext uri="{BB962C8B-B14F-4D97-AF65-F5344CB8AC3E}">
        <p14:creationId xmlns:p14="http://schemas.microsoft.com/office/powerpoint/2010/main" val="80078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A507079-43ED-4ADA-97F8-99CF92EB27F9}" type="slidenum">
              <a:rPr lang="en-US" smtClean="0"/>
              <a:pPr/>
              <a:t>‹#›</a:t>
            </a:fld>
            <a:endParaRPr lang="en-US"/>
          </a:p>
        </p:txBody>
      </p:sp>
    </p:spTree>
    <p:extLst>
      <p:ext uri="{BB962C8B-B14F-4D97-AF65-F5344CB8AC3E}">
        <p14:creationId xmlns:p14="http://schemas.microsoft.com/office/powerpoint/2010/main" val="3584578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 Main Points 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A507079-43ED-4ADA-97F8-99CF92EB27F9}" type="slidenum">
              <a:rPr lang="en-US" smtClean="0">
                <a:solidFill>
                  <a:prstClr val="white"/>
                </a:solidFill>
              </a:rPr>
              <a:pPr/>
              <a:t>‹#›</a:t>
            </a:fld>
            <a:endParaRPr lang="en-US">
              <a:solidFill>
                <a:prstClr val="white"/>
              </a:solidFill>
            </a:endParaRPr>
          </a:p>
        </p:txBody>
      </p:sp>
      <p:grpSp>
        <p:nvGrpSpPr>
          <p:cNvPr id="4" name="Group 3"/>
          <p:cNvGrpSpPr/>
          <p:nvPr userDrawn="1"/>
        </p:nvGrpSpPr>
        <p:grpSpPr>
          <a:xfrm>
            <a:off x="666750" y="1773545"/>
            <a:ext cx="1372740" cy="1371631"/>
            <a:chOff x="666750" y="1773545"/>
            <a:chExt cx="1372740" cy="1371631"/>
          </a:xfrm>
        </p:grpSpPr>
        <p:sp>
          <p:nvSpPr>
            <p:cNvPr id="5"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ECD93A"/>
            </a:solidFill>
          </p:spPr>
          <p:txBody>
            <a:bodyPr wrap="square" lIns="0" tIns="0" rIns="0" bIns="0" rtlCol="0"/>
            <a:lstStyle/>
            <a:p>
              <a:endParaRPr>
                <a:solidFill>
                  <a:prstClr val="black"/>
                </a:solidFill>
              </a:endParaRPr>
            </a:p>
          </p:txBody>
        </p:sp>
        <p:sp>
          <p:nvSpPr>
            <p:cNvPr id="6"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7" name="Group 6"/>
          <p:cNvGrpSpPr/>
          <p:nvPr userDrawn="1"/>
        </p:nvGrpSpPr>
        <p:grpSpPr>
          <a:xfrm>
            <a:off x="666750" y="3296039"/>
            <a:ext cx="1372740" cy="1371631"/>
            <a:chOff x="666750" y="3296039"/>
            <a:chExt cx="1372740" cy="1371631"/>
          </a:xfrm>
        </p:grpSpPr>
        <p:sp>
          <p:nvSpPr>
            <p:cNvPr id="8"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ECD93A"/>
            </a:solidFill>
          </p:spPr>
          <p:txBody>
            <a:bodyPr wrap="square" lIns="0" tIns="0" rIns="0" bIns="0" rtlCol="0"/>
            <a:lstStyle/>
            <a:p>
              <a:endParaRPr>
                <a:solidFill>
                  <a:prstClr val="black"/>
                </a:solidFill>
              </a:endParaRPr>
            </a:p>
          </p:txBody>
        </p:sp>
        <p:sp>
          <p:nvSpPr>
            <p:cNvPr id="9"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10" name="Group 9"/>
          <p:cNvGrpSpPr/>
          <p:nvPr userDrawn="1"/>
        </p:nvGrpSpPr>
        <p:grpSpPr>
          <a:xfrm>
            <a:off x="675070" y="4876770"/>
            <a:ext cx="1372740" cy="1371631"/>
            <a:chOff x="675070" y="4876770"/>
            <a:chExt cx="1372740" cy="1371631"/>
          </a:xfrm>
        </p:grpSpPr>
        <p:sp>
          <p:nvSpPr>
            <p:cNvPr id="11"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ECD93A"/>
            </a:solidFill>
          </p:spPr>
          <p:txBody>
            <a:bodyPr wrap="square" lIns="0" tIns="0" rIns="0" bIns="0" rtlCol="0"/>
            <a:lstStyle/>
            <a:p>
              <a:endParaRPr>
                <a:solidFill>
                  <a:prstClr val="black"/>
                </a:solidFill>
              </a:endParaRPr>
            </a:p>
          </p:txBody>
        </p:sp>
        <p:sp>
          <p:nvSpPr>
            <p:cNvPr id="12"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sp>
        <p:nvSpPr>
          <p:cNvPr id="13" name="Text Placeholder 5"/>
          <p:cNvSpPr>
            <a:spLocks noGrp="1"/>
          </p:cNvSpPr>
          <p:nvPr>
            <p:ph type="body" sz="quarter" idx="13"/>
          </p:nvPr>
        </p:nvSpPr>
        <p:spPr>
          <a:xfrm>
            <a:off x="2209800" y="2078360"/>
            <a:ext cx="6324600" cy="762000"/>
          </a:xfrm>
        </p:spPr>
        <p:txBody>
          <a:bodyPr/>
          <a:lstStyle/>
          <a:p>
            <a:pPr lvl="0"/>
            <a:r>
              <a:rPr lang="en-US" dirty="0"/>
              <a:t>Click to edit Master text styles</a:t>
            </a:r>
          </a:p>
        </p:txBody>
      </p:sp>
      <p:sp>
        <p:nvSpPr>
          <p:cNvPr id="14" name="Text Placeholder 5"/>
          <p:cNvSpPr>
            <a:spLocks noGrp="1"/>
          </p:cNvSpPr>
          <p:nvPr>
            <p:ph type="body" sz="quarter" idx="14"/>
          </p:nvPr>
        </p:nvSpPr>
        <p:spPr>
          <a:xfrm>
            <a:off x="2209800" y="3601409"/>
            <a:ext cx="6324600" cy="762000"/>
          </a:xfrm>
        </p:spPr>
        <p:txBody>
          <a:bodyPr/>
          <a:lstStyle/>
          <a:p>
            <a:pPr lvl="0"/>
            <a:r>
              <a:rPr lang="en-US" dirty="0"/>
              <a:t>Click to edit Master text styles</a:t>
            </a:r>
          </a:p>
        </p:txBody>
      </p:sp>
      <p:sp>
        <p:nvSpPr>
          <p:cNvPr id="15" name="Text Placeholder 5"/>
          <p:cNvSpPr>
            <a:spLocks noGrp="1"/>
          </p:cNvSpPr>
          <p:nvPr>
            <p:ph type="body" sz="quarter" idx="15"/>
          </p:nvPr>
        </p:nvSpPr>
        <p:spPr>
          <a:xfrm>
            <a:off x="2209800" y="5173820"/>
            <a:ext cx="6324600" cy="762000"/>
          </a:xfrm>
        </p:spPr>
        <p:txBody>
          <a:bodyPr/>
          <a:lstStyle/>
          <a:p>
            <a:pPr lvl="0"/>
            <a:r>
              <a:rPr lang="en-US" dirty="0"/>
              <a:t>Click to edit Master text styles</a:t>
            </a:r>
          </a:p>
        </p:txBody>
      </p:sp>
      <p:sp>
        <p:nvSpPr>
          <p:cNvPr id="16"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solidFill>
                  <a:srgbClr val="325E7F"/>
                </a:solidFill>
              </a:defRPr>
            </a:lvl1pPr>
          </a:lstStyle>
          <a:p>
            <a:pPr lvl="0"/>
            <a:r>
              <a:rPr lang="en-US" dirty="0"/>
              <a:t>Edit text</a:t>
            </a:r>
          </a:p>
        </p:txBody>
      </p:sp>
      <p:sp>
        <p:nvSpPr>
          <p:cNvPr id="17" name="Text Placeholder 5"/>
          <p:cNvSpPr>
            <a:spLocks noGrp="1"/>
          </p:cNvSpPr>
          <p:nvPr>
            <p:ph type="body" sz="quarter" idx="17" hasCustomPrompt="1"/>
          </p:nvPr>
        </p:nvSpPr>
        <p:spPr>
          <a:xfrm>
            <a:off x="895920" y="3753809"/>
            <a:ext cx="914400" cy="457200"/>
          </a:xfrm>
        </p:spPr>
        <p:txBody>
          <a:bodyPr>
            <a:noAutofit/>
          </a:bodyPr>
          <a:lstStyle>
            <a:lvl1pPr marL="0" indent="0" algn="ctr">
              <a:buNone/>
              <a:defRPr sz="1400" b="1">
                <a:solidFill>
                  <a:srgbClr val="325E7F"/>
                </a:solidFill>
              </a:defRPr>
            </a:lvl1pPr>
          </a:lstStyle>
          <a:p>
            <a:pPr lvl="0"/>
            <a:r>
              <a:rPr lang="en-US" dirty="0"/>
              <a:t>Edit text</a:t>
            </a:r>
          </a:p>
        </p:txBody>
      </p:sp>
      <p:sp>
        <p:nvSpPr>
          <p:cNvPr id="18" name="Text Placeholder 5"/>
          <p:cNvSpPr>
            <a:spLocks noGrp="1"/>
          </p:cNvSpPr>
          <p:nvPr>
            <p:ph type="body" sz="quarter" idx="18" hasCustomPrompt="1"/>
          </p:nvPr>
        </p:nvSpPr>
        <p:spPr>
          <a:xfrm>
            <a:off x="895920" y="5333985"/>
            <a:ext cx="914400" cy="457200"/>
          </a:xfrm>
        </p:spPr>
        <p:txBody>
          <a:bodyPr>
            <a:noAutofit/>
          </a:bodyPr>
          <a:lstStyle>
            <a:lvl1pPr marL="0" indent="0" algn="ctr">
              <a:buNone/>
              <a:defRPr sz="1400" b="1">
                <a:solidFill>
                  <a:srgbClr val="325E7F"/>
                </a:solidFill>
              </a:defRPr>
            </a:lvl1pPr>
          </a:lstStyle>
          <a:p>
            <a:pPr lvl="0"/>
            <a:r>
              <a:rPr lang="en-US" dirty="0"/>
              <a:t>Edit text</a:t>
            </a:r>
          </a:p>
        </p:txBody>
      </p:sp>
    </p:spTree>
    <p:extLst>
      <p:ext uri="{BB962C8B-B14F-4D97-AF65-F5344CB8AC3E}">
        <p14:creationId xmlns:p14="http://schemas.microsoft.com/office/powerpoint/2010/main" val="1404828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 Main Points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A507079-43ED-4ADA-97F8-99CF92EB27F9}" type="slidenum">
              <a:rPr lang="en-US" smtClean="0">
                <a:solidFill>
                  <a:prstClr val="white"/>
                </a:solidFill>
              </a:rPr>
              <a:pPr/>
              <a:t>‹#›</a:t>
            </a:fld>
            <a:endParaRPr lang="en-US">
              <a:solidFill>
                <a:prstClr val="white"/>
              </a:solidFill>
            </a:endParaRPr>
          </a:p>
        </p:txBody>
      </p:sp>
      <p:grpSp>
        <p:nvGrpSpPr>
          <p:cNvPr id="4" name="Group 3"/>
          <p:cNvGrpSpPr/>
          <p:nvPr userDrawn="1"/>
        </p:nvGrpSpPr>
        <p:grpSpPr>
          <a:xfrm>
            <a:off x="666750" y="1773545"/>
            <a:ext cx="1372740" cy="1371631"/>
            <a:chOff x="666750" y="1773545"/>
            <a:chExt cx="1372740" cy="1371631"/>
          </a:xfrm>
        </p:grpSpPr>
        <p:sp>
          <p:nvSpPr>
            <p:cNvPr id="5"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25E7F"/>
            </a:solidFill>
          </p:spPr>
          <p:txBody>
            <a:bodyPr wrap="square" lIns="0" tIns="0" rIns="0" bIns="0" rtlCol="0"/>
            <a:lstStyle/>
            <a:p>
              <a:endParaRPr>
                <a:solidFill>
                  <a:prstClr val="black"/>
                </a:solidFill>
              </a:endParaRPr>
            </a:p>
          </p:txBody>
        </p:sp>
        <p:sp>
          <p:nvSpPr>
            <p:cNvPr id="6"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7" name="Group 6"/>
          <p:cNvGrpSpPr/>
          <p:nvPr userDrawn="1"/>
        </p:nvGrpSpPr>
        <p:grpSpPr>
          <a:xfrm>
            <a:off x="666750" y="3296039"/>
            <a:ext cx="1372740" cy="1371631"/>
            <a:chOff x="666750" y="3296039"/>
            <a:chExt cx="1372740" cy="1371631"/>
          </a:xfrm>
        </p:grpSpPr>
        <p:sp>
          <p:nvSpPr>
            <p:cNvPr id="8"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25E7F"/>
            </a:solidFill>
          </p:spPr>
          <p:txBody>
            <a:bodyPr wrap="square" lIns="0" tIns="0" rIns="0" bIns="0" rtlCol="0"/>
            <a:lstStyle/>
            <a:p>
              <a:endParaRPr>
                <a:solidFill>
                  <a:prstClr val="black"/>
                </a:solidFill>
              </a:endParaRPr>
            </a:p>
          </p:txBody>
        </p:sp>
        <p:sp>
          <p:nvSpPr>
            <p:cNvPr id="9"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10" name="Group 9"/>
          <p:cNvGrpSpPr/>
          <p:nvPr userDrawn="1"/>
        </p:nvGrpSpPr>
        <p:grpSpPr>
          <a:xfrm>
            <a:off x="675070" y="4876770"/>
            <a:ext cx="1372740" cy="1371631"/>
            <a:chOff x="675070" y="4876770"/>
            <a:chExt cx="1372740" cy="1371631"/>
          </a:xfrm>
        </p:grpSpPr>
        <p:sp>
          <p:nvSpPr>
            <p:cNvPr id="11"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25E7F"/>
            </a:solidFill>
            <a:ln>
              <a:noFill/>
            </a:ln>
          </p:spPr>
          <p:txBody>
            <a:bodyPr wrap="square" lIns="0" tIns="0" rIns="0" bIns="0" rtlCol="0"/>
            <a:lstStyle/>
            <a:p>
              <a:endParaRPr>
                <a:solidFill>
                  <a:prstClr val="black"/>
                </a:solidFill>
              </a:endParaRPr>
            </a:p>
          </p:txBody>
        </p:sp>
        <p:sp>
          <p:nvSpPr>
            <p:cNvPr id="12"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sp>
        <p:nvSpPr>
          <p:cNvPr id="13" name="Text Placeholder 5"/>
          <p:cNvSpPr>
            <a:spLocks noGrp="1"/>
          </p:cNvSpPr>
          <p:nvPr>
            <p:ph type="body" sz="quarter" idx="13"/>
          </p:nvPr>
        </p:nvSpPr>
        <p:spPr>
          <a:xfrm>
            <a:off x="2209800" y="2078360"/>
            <a:ext cx="6324600" cy="762000"/>
          </a:xfrm>
        </p:spPr>
        <p:txBody>
          <a:bodyPr/>
          <a:lstStyle/>
          <a:p>
            <a:pPr lvl="0"/>
            <a:r>
              <a:rPr lang="en-US" dirty="0"/>
              <a:t>Click to edit Master text styles</a:t>
            </a:r>
          </a:p>
        </p:txBody>
      </p:sp>
      <p:sp>
        <p:nvSpPr>
          <p:cNvPr id="14" name="Text Placeholder 5"/>
          <p:cNvSpPr>
            <a:spLocks noGrp="1"/>
          </p:cNvSpPr>
          <p:nvPr>
            <p:ph type="body" sz="quarter" idx="14"/>
          </p:nvPr>
        </p:nvSpPr>
        <p:spPr>
          <a:xfrm>
            <a:off x="2209800" y="3601409"/>
            <a:ext cx="6324600" cy="762000"/>
          </a:xfrm>
        </p:spPr>
        <p:txBody>
          <a:bodyPr/>
          <a:lstStyle/>
          <a:p>
            <a:pPr lvl="0"/>
            <a:r>
              <a:rPr lang="en-US" dirty="0"/>
              <a:t>Click to edit Master text styles</a:t>
            </a:r>
          </a:p>
        </p:txBody>
      </p:sp>
      <p:sp>
        <p:nvSpPr>
          <p:cNvPr id="15" name="Text Placeholder 5"/>
          <p:cNvSpPr>
            <a:spLocks noGrp="1"/>
          </p:cNvSpPr>
          <p:nvPr>
            <p:ph type="body" sz="quarter" idx="15"/>
          </p:nvPr>
        </p:nvSpPr>
        <p:spPr>
          <a:xfrm>
            <a:off x="2209800" y="5173820"/>
            <a:ext cx="6324600" cy="762000"/>
          </a:xfrm>
        </p:spPr>
        <p:txBody>
          <a:bodyPr/>
          <a:lstStyle/>
          <a:p>
            <a:pPr lvl="0"/>
            <a:r>
              <a:rPr lang="en-US" dirty="0"/>
              <a:t>Click to edit Master text styles</a:t>
            </a:r>
          </a:p>
        </p:txBody>
      </p:sp>
      <p:sp>
        <p:nvSpPr>
          <p:cNvPr id="16"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lvl1pPr>
          </a:lstStyle>
          <a:p>
            <a:pPr lvl="0"/>
            <a:r>
              <a:rPr lang="en-US" dirty="0"/>
              <a:t>Edit text</a:t>
            </a:r>
          </a:p>
        </p:txBody>
      </p:sp>
      <p:sp>
        <p:nvSpPr>
          <p:cNvPr id="17" name="Text Placeholder 5"/>
          <p:cNvSpPr>
            <a:spLocks noGrp="1"/>
          </p:cNvSpPr>
          <p:nvPr>
            <p:ph type="body" sz="quarter" idx="17" hasCustomPrompt="1"/>
          </p:nvPr>
        </p:nvSpPr>
        <p:spPr>
          <a:xfrm>
            <a:off x="895920" y="3753254"/>
            <a:ext cx="914400" cy="457200"/>
          </a:xfrm>
        </p:spPr>
        <p:txBody>
          <a:bodyPr>
            <a:noAutofit/>
          </a:bodyPr>
          <a:lstStyle>
            <a:lvl1pPr marL="0" indent="0" algn="ctr">
              <a:buNone/>
              <a:defRPr sz="1400" b="1"/>
            </a:lvl1pPr>
          </a:lstStyle>
          <a:p>
            <a:pPr lvl="0"/>
            <a:r>
              <a:rPr lang="en-US" dirty="0"/>
              <a:t>Edit text</a:t>
            </a:r>
          </a:p>
        </p:txBody>
      </p:sp>
      <p:sp>
        <p:nvSpPr>
          <p:cNvPr id="18" name="Text Placeholder 5"/>
          <p:cNvSpPr>
            <a:spLocks noGrp="1"/>
          </p:cNvSpPr>
          <p:nvPr>
            <p:ph type="body" sz="quarter" idx="18" hasCustomPrompt="1"/>
          </p:nvPr>
        </p:nvSpPr>
        <p:spPr>
          <a:xfrm>
            <a:off x="904240" y="5333985"/>
            <a:ext cx="914400" cy="457200"/>
          </a:xfrm>
        </p:spPr>
        <p:txBody>
          <a:bodyPr>
            <a:noAutofit/>
          </a:bodyPr>
          <a:lstStyle>
            <a:lvl1pPr marL="0" indent="0" algn="ctr">
              <a:buNone/>
              <a:defRPr sz="1400" b="1"/>
            </a:lvl1pPr>
          </a:lstStyle>
          <a:p>
            <a:pPr lvl="0"/>
            <a:r>
              <a:rPr lang="en-US" dirty="0"/>
              <a:t>Edit text</a:t>
            </a:r>
          </a:p>
        </p:txBody>
      </p:sp>
    </p:spTree>
    <p:extLst>
      <p:ext uri="{BB962C8B-B14F-4D97-AF65-F5344CB8AC3E}">
        <p14:creationId xmlns:p14="http://schemas.microsoft.com/office/powerpoint/2010/main" val="3054420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Main Points Ligh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A507079-43ED-4ADA-97F8-99CF92EB27F9}" type="slidenum">
              <a:rPr lang="en-US" smtClean="0">
                <a:solidFill>
                  <a:prstClr val="white"/>
                </a:solidFill>
              </a:rPr>
              <a:pPr/>
              <a:t>‹#›</a:t>
            </a:fld>
            <a:endParaRPr lang="en-US">
              <a:solidFill>
                <a:prstClr val="white"/>
              </a:solidFill>
            </a:endParaRPr>
          </a:p>
        </p:txBody>
      </p:sp>
      <p:grpSp>
        <p:nvGrpSpPr>
          <p:cNvPr id="4" name="Group 3"/>
          <p:cNvGrpSpPr/>
          <p:nvPr userDrawn="1"/>
        </p:nvGrpSpPr>
        <p:grpSpPr>
          <a:xfrm>
            <a:off x="666750" y="1773545"/>
            <a:ext cx="1372740" cy="1371631"/>
            <a:chOff x="666750" y="1773545"/>
            <a:chExt cx="1372740" cy="1371631"/>
          </a:xfrm>
        </p:grpSpPr>
        <p:sp>
          <p:nvSpPr>
            <p:cNvPr id="5"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6B1DE"/>
            </a:solidFill>
          </p:spPr>
          <p:txBody>
            <a:bodyPr wrap="square" lIns="0" tIns="0" rIns="0" bIns="0" rtlCol="0"/>
            <a:lstStyle/>
            <a:p>
              <a:endParaRPr>
                <a:solidFill>
                  <a:prstClr val="black"/>
                </a:solidFill>
              </a:endParaRPr>
            </a:p>
          </p:txBody>
        </p:sp>
        <p:sp>
          <p:nvSpPr>
            <p:cNvPr id="6"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7" name="Group 6"/>
          <p:cNvGrpSpPr/>
          <p:nvPr userDrawn="1"/>
        </p:nvGrpSpPr>
        <p:grpSpPr>
          <a:xfrm>
            <a:off x="666750" y="3296039"/>
            <a:ext cx="1372740" cy="1371631"/>
            <a:chOff x="666750" y="3296039"/>
            <a:chExt cx="1372740" cy="1371631"/>
          </a:xfrm>
        </p:grpSpPr>
        <p:sp>
          <p:nvSpPr>
            <p:cNvPr id="8"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6B1DE"/>
            </a:solidFill>
          </p:spPr>
          <p:txBody>
            <a:bodyPr wrap="square" lIns="0" tIns="0" rIns="0" bIns="0" rtlCol="0"/>
            <a:lstStyle/>
            <a:p>
              <a:endParaRPr>
                <a:solidFill>
                  <a:prstClr val="black"/>
                </a:solidFill>
              </a:endParaRPr>
            </a:p>
          </p:txBody>
        </p:sp>
        <p:sp>
          <p:nvSpPr>
            <p:cNvPr id="9"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10" name="Group 9"/>
          <p:cNvGrpSpPr/>
          <p:nvPr userDrawn="1"/>
        </p:nvGrpSpPr>
        <p:grpSpPr>
          <a:xfrm>
            <a:off x="675070" y="4876770"/>
            <a:ext cx="1372740" cy="1371631"/>
            <a:chOff x="675070" y="4876770"/>
            <a:chExt cx="1372740" cy="1371631"/>
          </a:xfrm>
        </p:grpSpPr>
        <p:sp>
          <p:nvSpPr>
            <p:cNvPr id="11"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6B1DE"/>
            </a:solidFill>
          </p:spPr>
          <p:txBody>
            <a:bodyPr wrap="square" lIns="0" tIns="0" rIns="0" bIns="0" rtlCol="0"/>
            <a:lstStyle/>
            <a:p>
              <a:endParaRPr>
                <a:solidFill>
                  <a:prstClr val="black"/>
                </a:solidFill>
              </a:endParaRPr>
            </a:p>
          </p:txBody>
        </p:sp>
        <p:sp>
          <p:nvSpPr>
            <p:cNvPr id="12"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sp>
        <p:nvSpPr>
          <p:cNvPr id="13" name="Text Placeholder 5"/>
          <p:cNvSpPr>
            <a:spLocks noGrp="1"/>
          </p:cNvSpPr>
          <p:nvPr>
            <p:ph type="body" sz="quarter" idx="13"/>
          </p:nvPr>
        </p:nvSpPr>
        <p:spPr>
          <a:xfrm>
            <a:off x="2209800" y="2078360"/>
            <a:ext cx="6324600" cy="762000"/>
          </a:xfrm>
        </p:spPr>
        <p:txBody>
          <a:bodyPr/>
          <a:lstStyle/>
          <a:p>
            <a:pPr lvl="0"/>
            <a:r>
              <a:rPr lang="en-US" dirty="0"/>
              <a:t>Click to edit Master text styles</a:t>
            </a:r>
          </a:p>
        </p:txBody>
      </p:sp>
      <p:sp>
        <p:nvSpPr>
          <p:cNvPr id="14" name="Text Placeholder 5"/>
          <p:cNvSpPr>
            <a:spLocks noGrp="1"/>
          </p:cNvSpPr>
          <p:nvPr>
            <p:ph type="body" sz="quarter" idx="14"/>
          </p:nvPr>
        </p:nvSpPr>
        <p:spPr>
          <a:xfrm>
            <a:off x="2209800" y="3601409"/>
            <a:ext cx="6324600" cy="762000"/>
          </a:xfrm>
        </p:spPr>
        <p:txBody>
          <a:bodyPr/>
          <a:lstStyle/>
          <a:p>
            <a:pPr lvl="0"/>
            <a:r>
              <a:rPr lang="en-US" dirty="0"/>
              <a:t>Click to edit Master text styles</a:t>
            </a:r>
          </a:p>
        </p:txBody>
      </p:sp>
      <p:sp>
        <p:nvSpPr>
          <p:cNvPr id="15" name="Text Placeholder 5"/>
          <p:cNvSpPr>
            <a:spLocks noGrp="1"/>
          </p:cNvSpPr>
          <p:nvPr>
            <p:ph type="body" sz="quarter" idx="15"/>
          </p:nvPr>
        </p:nvSpPr>
        <p:spPr>
          <a:xfrm>
            <a:off x="2209800" y="5173820"/>
            <a:ext cx="6324600" cy="762000"/>
          </a:xfrm>
        </p:spPr>
        <p:txBody>
          <a:bodyPr/>
          <a:lstStyle/>
          <a:p>
            <a:pPr lvl="0"/>
            <a:r>
              <a:rPr lang="en-US" dirty="0"/>
              <a:t>Click to edit Master text styles</a:t>
            </a:r>
          </a:p>
        </p:txBody>
      </p:sp>
      <p:sp>
        <p:nvSpPr>
          <p:cNvPr id="16"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lvl1pPr>
          </a:lstStyle>
          <a:p>
            <a:pPr lvl="0"/>
            <a:r>
              <a:rPr lang="en-US" dirty="0"/>
              <a:t>Edit text</a:t>
            </a:r>
          </a:p>
        </p:txBody>
      </p:sp>
      <p:sp>
        <p:nvSpPr>
          <p:cNvPr id="17" name="Text Placeholder 5"/>
          <p:cNvSpPr>
            <a:spLocks noGrp="1"/>
          </p:cNvSpPr>
          <p:nvPr>
            <p:ph type="body" sz="quarter" idx="17" hasCustomPrompt="1"/>
          </p:nvPr>
        </p:nvSpPr>
        <p:spPr>
          <a:xfrm>
            <a:off x="895920" y="3753254"/>
            <a:ext cx="914400" cy="457200"/>
          </a:xfrm>
        </p:spPr>
        <p:txBody>
          <a:bodyPr>
            <a:noAutofit/>
          </a:bodyPr>
          <a:lstStyle>
            <a:lvl1pPr marL="0" indent="0" algn="ctr">
              <a:buNone/>
              <a:defRPr sz="1400" b="1"/>
            </a:lvl1pPr>
          </a:lstStyle>
          <a:p>
            <a:pPr lvl="0"/>
            <a:r>
              <a:rPr lang="en-US" dirty="0"/>
              <a:t>Edit text</a:t>
            </a:r>
          </a:p>
        </p:txBody>
      </p:sp>
      <p:sp>
        <p:nvSpPr>
          <p:cNvPr id="18" name="Text Placeholder 5"/>
          <p:cNvSpPr>
            <a:spLocks noGrp="1"/>
          </p:cNvSpPr>
          <p:nvPr>
            <p:ph type="body" sz="quarter" idx="18" hasCustomPrompt="1"/>
          </p:nvPr>
        </p:nvSpPr>
        <p:spPr>
          <a:xfrm>
            <a:off x="904240" y="5333985"/>
            <a:ext cx="914400" cy="457200"/>
          </a:xfrm>
        </p:spPr>
        <p:txBody>
          <a:bodyPr>
            <a:noAutofit/>
          </a:bodyPr>
          <a:lstStyle>
            <a:lvl1pPr marL="0" indent="0" algn="ctr">
              <a:buNone/>
              <a:defRPr sz="1400" b="1"/>
            </a:lvl1pPr>
          </a:lstStyle>
          <a:p>
            <a:pPr lvl="0"/>
            <a:r>
              <a:rPr lang="en-US" dirty="0"/>
              <a:t>Edit text</a:t>
            </a:r>
          </a:p>
        </p:txBody>
      </p:sp>
    </p:spTree>
    <p:extLst>
      <p:ext uri="{BB962C8B-B14F-4D97-AF65-F5344CB8AC3E}">
        <p14:creationId xmlns:p14="http://schemas.microsoft.com/office/powerpoint/2010/main" val="153432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84034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59002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4896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LSF Organization Theme">
    <p:spTree>
      <p:nvGrpSpPr>
        <p:cNvPr id="1" name=""/>
        <p:cNvGrpSpPr/>
        <p:nvPr/>
      </p:nvGrpSpPr>
      <p:grpSpPr>
        <a:xfrm>
          <a:off x="0" y="0"/>
          <a:ext cx="0" cy="0"/>
          <a:chOff x="0" y="0"/>
          <a:chExt cx="0" cy="0"/>
        </a:xfrm>
      </p:grpSpPr>
      <p:pic>
        <p:nvPicPr>
          <p:cNvPr id="1028" name="Picture 4" descr="C:\Users\derek.gosney\Documents\New Slide Deck Template\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973" t="2778" r="14323" b="4167"/>
          <a:stretch/>
        </p:blipFill>
        <p:spPr bwMode="auto">
          <a:xfrm>
            <a:off x="6886322" y="1981200"/>
            <a:ext cx="2257677" cy="2362199"/>
          </a:xfrm>
          <a:prstGeom prst="rect">
            <a:avLst/>
          </a:prstGeom>
          <a:noFill/>
          <a:extLst>
            <a:ext uri="{909E8E84-426E-40DD-AFC4-6F175D3DCCD1}">
              <a14:hiddenFill xmlns:a14="http://schemas.microsoft.com/office/drawing/2010/main">
                <a:solidFill>
                  <a:srgbClr val="FFFFFF"/>
                </a:solidFill>
              </a14:hiddenFill>
            </a:ext>
          </a:extLst>
        </p:spPr>
      </p:pic>
      <p:sp>
        <p:nvSpPr>
          <p:cNvPr id="25" name="object 6"/>
          <p:cNvSpPr>
            <a:spLocks noChangeAspect="1"/>
          </p:cNvSpPr>
          <p:nvPr userDrawn="1"/>
        </p:nvSpPr>
        <p:spPr>
          <a:xfrm>
            <a:off x="1554626" y="1979535"/>
            <a:ext cx="2298259" cy="2365886"/>
          </a:xfrm>
          <a:prstGeom prst="rect">
            <a:avLst/>
          </a:prstGeom>
          <a:blipFill>
            <a:blip r:embed="rId3" cstate="print"/>
            <a:srcRect/>
            <a:stretch>
              <a:fillRect l="-1" r="-37809"/>
            </a:stretch>
          </a:blipFill>
        </p:spPr>
        <p:txBody>
          <a:bodyPr wrap="square" lIns="0" tIns="0" rIns="0" bIns="0" rtlCol="0"/>
          <a:lstStyle/>
          <a:p>
            <a:endParaRPr/>
          </a:p>
        </p:txBody>
      </p:sp>
      <p:sp>
        <p:nvSpPr>
          <p:cNvPr id="24" name="object 5"/>
          <p:cNvSpPr>
            <a:spLocks noChangeAspect="1"/>
          </p:cNvSpPr>
          <p:nvPr userDrawn="1"/>
        </p:nvSpPr>
        <p:spPr>
          <a:xfrm>
            <a:off x="4972050" y="14862"/>
            <a:ext cx="2114550" cy="1968500"/>
          </a:xfrm>
          <a:prstGeom prst="rect">
            <a:avLst/>
          </a:prstGeom>
          <a:blipFill>
            <a:blip r:embed="rId4" cstate="print"/>
            <a:srcRect/>
            <a:stretch>
              <a:fillRect l="-32645" r="-7171"/>
            </a:stretch>
          </a:blipFill>
        </p:spPr>
        <p:txBody>
          <a:bodyPr wrap="square" lIns="0" tIns="0" rIns="0" bIns="0" rtlCol="0"/>
          <a:lstStyle/>
          <a:p>
            <a:endParaRPr/>
          </a:p>
        </p:txBody>
      </p:sp>
      <p:sp>
        <p:nvSpPr>
          <p:cNvPr id="6" name="Slide Number Placeholder 5"/>
          <p:cNvSpPr>
            <a:spLocks noGrp="1"/>
          </p:cNvSpPr>
          <p:nvPr>
            <p:ph type="sldNum" sz="quarter" idx="12"/>
          </p:nvPr>
        </p:nvSpPr>
        <p:spPr>
          <a:xfrm>
            <a:off x="457200" y="6324600"/>
            <a:ext cx="2133600" cy="365125"/>
          </a:xfrm>
        </p:spPr>
        <p:txBody>
          <a:bodyPr/>
          <a:lstStyle>
            <a:lvl1pPr>
              <a:defRPr>
                <a:solidFill>
                  <a:schemeClr val="bg1"/>
                </a:solidFill>
              </a:defRPr>
            </a:lvl1pPr>
          </a:lstStyle>
          <a:p>
            <a:fld id="{2A507079-43ED-4ADA-97F8-99CF92EB27F9}" type="slidenum">
              <a:rPr lang="en-US" smtClean="0"/>
              <a:pPr/>
              <a:t>‹#›</a:t>
            </a:fld>
            <a:endParaRPr lang="en-US"/>
          </a:p>
        </p:txBody>
      </p:sp>
      <p:sp>
        <p:nvSpPr>
          <p:cNvPr id="26" name="object 7"/>
          <p:cNvSpPr>
            <a:spLocks noChangeAspect="1"/>
          </p:cNvSpPr>
          <p:nvPr userDrawn="1"/>
        </p:nvSpPr>
        <p:spPr>
          <a:xfrm>
            <a:off x="3803581" y="1981201"/>
            <a:ext cx="3130619" cy="2362200"/>
          </a:xfrm>
          <a:prstGeom prst="rect">
            <a:avLst/>
          </a:prstGeom>
          <a:blipFill>
            <a:blip r:embed="rId5" cstate="print"/>
            <a:srcRect/>
            <a:stretch>
              <a:fillRect t="-24547" r="-42720" b="-20029"/>
            </a:stretch>
          </a:blipFill>
        </p:spPr>
        <p:txBody>
          <a:bodyPr wrap="square" lIns="0" tIns="0" rIns="0" bIns="0" rtlCol="0"/>
          <a:lstStyle/>
          <a:p>
            <a:endParaRPr/>
          </a:p>
        </p:txBody>
      </p:sp>
      <p:pic>
        <p:nvPicPr>
          <p:cNvPr id="1029" name="Picture 5" descr="C:\Users\derek.gosney\Documents\New Slide Deck Template\4.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26433" t="4165" r="30030" b="10258"/>
          <a:stretch/>
        </p:blipFill>
        <p:spPr bwMode="auto">
          <a:xfrm>
            <a:off x="7333564" y="4347085"/>
            <a:ext cx="1810436" cy="25800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erek.gosney\Documents\New Slide Deck Template\8.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25913" t="2431" r="26509" b="3646"/>
          <a:stretch/>
        </p:blipFill>
        <p:spPr bwMode="auto">
          <a:xfrm>
            <a:off x="-1" y="4343400"/>
            <a:ext cx="1714401" cy="25382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rek.gosney\Documents\New Slide Deck Template\2.jp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10937" t="15625" r="11068" b="15452"/>
          <a:stretch/>
        </p:blipFill>
        <p:spPr bwMode="auto">
          <a:xfrm>
            <a:off x="1714402" y="4347086"/>
            <a:ext cx="3924398" cy="25557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erek.gosney\Documents\New Slide Deck Template\1.jp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30614" t="15126" r="12751" b="15969"/>
          <a:stretch/>
        </p:blipFill>
        <p:spPr bwMode="auto">
          <a:xfrm>
            <a:off x="6984303" y="12700"/>
            <a:ext cx="2159696" cy="1970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erek.gosney\Documents\New Slide Deck Template\5.jp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26562" t="2604" r="26042" b="2952"/>
          <a:stretch/>
        </p:blipFill>
        <p:spPr bwMode="auto">
          <a:xfrm>
            <a:off x="5638798" y="4343400"/>
            <a:ext cx="1685241" cy="25186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lsfnet.org/wp-content/uploads/2016/08/LSFLogo-RedText.gif"/>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1983361"/>
            <a:ext cx="1554626" cy="23600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0" y="56644"/>
            <a:ext cx="4972050" cy="584775"/>
          </a:xfrm>
          <a:prstGeom prst="rect">
            <a:avLst/>
          </a:prstGeom>
          <a:noFill/>
        </p:spPr>
        <p:txBody>
          <a:bodyPr wrap="square" rtlCol="0">
            <a:spAutoFit/>
          </a:bodyPr>
          <a:lstStyle/>
          <a:p>
            <a:pPr algn="l"/>
            <a:r>
              <a:rPr lang="en-US" sz="3200" b="1" dirty="0">
                <a:solidFill>
                  <a:schemeClr val="bg1"/>
                </a:solidFill>
              </a:rPr>
              <a:t>Thank You for Your Support!</a:t>
            </a:r>
          </a:p>
        </p:txBody>
      </p:sp>
      <p:sp>
        <p:nvSpPr>
          <p:cNvPr id="3" name="Rectangle 2"/>
          <p:cNvSpPr/>
          <p:nvPr userDrawn="1"/>
        </p:nvSpPr>
        <p:spPr>
          <a:xfrm>
            <a:off x="94217" y="914400"/>
            <a:ext cx="2298258" cy="353943"/>
          </a:xfrm>
          <a:prstGeom prst="rect">
            <a:avLst/>
          </a:prstGeom>
        </p:spPr>
        <p:txBody>
          <a:bodyPr wrap="none">
            <a:spAutoFit/>
          </a:bodyPr>
          <a:lstStyle/>
          <a:p>
            <a:r>
              <a:rPr lang="en-US" sz="1700" b="1" dirty="0">
                <a:solidFill>
                  <a:srgbClr val="36B1DE"/>
                </a:solidFill>
              </a:rPr>
              <a:t>Web</a:t>
            </a:r>
            <a:r>
              <a:rPr lang="en-US" sz="1700" dirty="0">
                <a:solidFill>
                  <a:srgbClr val="36B1DE"/>
                </a:solidFill>
              </a:rPr>
              <a:t>:    www.lsfnet.org/</a:t>
            </a:r>
          </a:p>
        </p:txBody>
      </p:sp>
      <p:sp>
        <p:nvSpPr>
          <p:cNvPr id="4" name="Rectangle 3"/>
          <p:cNvSpPr/>
          <p:nvPr userDrawn="1"/>
        </p:nvSpPr>
        <p:spPr>
          <a:xfrm>
            <a:off x="228600" y="1565651"/>
            <a:ext cx="4734245" cy="369332"/>
          </a:xfrm>
          <a:prstGeom prst="rect">
            <a:avLst/>
          </a:prstGeom>
        </p:spPr>
        <p:txBody>
          <a:bodyPr wrap="none">
            <a:spAutoFit/>
          </a:bodyPr>
          <a:lstStyle/>
          <a:p>
            <a:r>
              <a:rPr lang="en-US" sz="1800" dirty="0">
                <a:solidFill>
                  <a:srgbClr val="36B1DE"/>
                </a:solidFill>
              </a:rPr>
              <a:t>      www.facebook.com/Lutheranservicesflorida/</a:t>
            </a:r>
          </a:p>
        </p:txBody>
      </p:sp>
      <p:sp>
        <p:nvSpPr>
          <p:cNvPr id="5" name="Rectangle 4"/>
          <p:cNvSpPr/>
          <p:nvPr userDrawn="1"/>
        </p:nvSpPr>
        <p:spPr>
          <a:xfrm>
            <a:off x="304800" y="1212791"/>
            <a:ext cx="2174570" cy="369332"/>
          </a:xfrm>
          <a:prstGeom prst="rect">
            <a:avLst/>
          </a:prstGeom>
        </p:spPr>
        <p:txBody>
          <a:bodyPr wrap="none">
            <a:spAutoFit/>
          </a:bodyPr>
          <a:lstStyle/>
          <a:p>
            <a:r>
              <a:rPr lang="en-US" dirty="0">
                <a:solidFill>
                  <a:srgbClr val="36B1DE"/>
                </a:solidFill>
              </a:rPr>
              <a:t>    </a:t>
            </a:r>
            <a:r>
              <a:rPr lang="en-US" baseline="0" dirty="0">
                <a:solidFill>
                  <a:srgbClr val="36B1DE"/>
                </a:solidFill>
              </a:rPr>
              <a:t> </a:t>
            </a:r>
            <a:r>
              <a:rPr lang="en-US" dirty="0">
                <a:solidFill>
                  <a:srgbClr val="36B1DE"/>
                </a:solidFill>
              </a:rPr>
              <a:t>@</a:t>
            </a:r>
            <a:r>
              <a:rPr lang="en-US" dirty="0" err="1">
                <a:solidFill>
                  <a:srgbClr val="36B1DE"/>
                </a:solidFill>
              </a:rPr>
              <a:t>LutheranServFla</a:t>
            </a:r>
            <a:endParaRPr lang="en-US" dirty="0">
              <a:solidFill>
                <a:srgbClr val="36B1DE"/>
              </a:solidFill>
            </a:endParaRPr>
          </a:p>
        </p:txBody>
      </p:sp>
      <p:pic>
        <p:nvPicPr>
          <p:cNvPr id="7170" name="Picture 2" descr="Image result for facebook symbol transparent"/>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70417" y="1556897"/>
            <a:ext cx="388226" cy="3481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twitter symbol transparen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0417" y="1173956"/>
            <a:ext cx="426244" cy="4262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94217" y="636657"/>
            <a:ext cx="2222083" cy="353943"/>
          </a:xfrm>
          <a:prstGeom prst="rect">
            <a:avLst/>
          </a:prstGeom>
        </p:spPr>
        <p:txBody>
          <a:bodyPr wrap="none">
            <a:spAutoFit/>
          </a:bodyPr>
          <a:lstStyle/>
          <a:p>
            <a:r>
              <a:rPr lang="en-US" sz="1700" b="1" i="0" kern="1200" dirty="0">
                <a:solidFill>
                  <a:srgbClr val="36B1DE"/>
                </a:solidFill>
                <a:effectLst/>
                <a:latin typeface="+mn-lt"/>
                <a:ea typeface="+mn-ea"/>
                <a:cs typeface="+mn-cs"/>
              </a:rPr>
              <a:t>Phone</a:t>
            </a:r>
            <a:r>
              <a:rPr lang="en-US" sz="1700" b="0" i="0" kern="1200" dirty="0">
                <a:solidFill>
                  <a:srgbClr val="36B1DE"/>
                </a:solidFill>
                <a:effectLst/>
                <a:latin typeface="+mn-lt"/>
                <a:ea typeface="+mn-ea"/>
                <a:cs typeface="+mn-cs"/>
              </a:rPr>
              <a:t>: (813) 875-1408</a:t>
            </a:r>
          </a:p>
        </p:txBody>
      </p:sp>
    </p:spTree>
    <p:extLst>
      <p:ext uri="{BB962C8B-B14F-4D97-AF65-F5344CB8AC3E}">
        <p14:creationId xmlns:p14="http://schemas.microsoft.com/office/powerpoint/2010/main" val="2313872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LSF Organization The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 y="6324600"/>
            <a:ext cx="2133600" cy="365125"/>
          </a:xfrm>
        </p:spPr>
        <p:txBody>
          <a:bodyPr/>
          <a:lstStyle>
            <a:lvl1pPr>
              <a:defRPr>
                <a:solidFill>
                  <a:schemeClr val="bg1"/>
                </a:solidFill>
              </a:defRPr>
            </a:lvl1pPr>
          </a:lstStyle>
          <a:p>
            <a:fld id="{2A507079-43ED-4ADA-97F8-99CF92EB27F9}" type="slidenum">
              <a:rPr lang="en-US" smtClean="0">
                <a:solidFill>
                  <a:prstClr val="white"/>
                </a:solidFill>
              </a:rPr>
              <a:pPr/>
              <a:t>‹#›</a:t>
            </a:fld>
            <a:endParaRPr lang="en-US">
              <a:solidFill>
                <a:prstClr val="white"/>
              </a:solidFill>
            </a:endParaRPr>
          </a:p>
        </p:txBody>
      </p:sp>
      <p:sp>
        <p:nvSpPr>
          <p:cNvPr id="24" name="object 5"/>
          <p:cNvSpPr>
            <a:spLocks noChangeAspect="1"/>
          </p:cNvSpPr>
          <p:nvPr userDrawn="1"/>
        </p:nvSpPr>
        <p:spPr>
          <a:xfrm>
            <a:off x="5592003" y="1"/>
            <a:ext cx="3551997" cy="236503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5" name="object 6"/>
          <p:cNvSpPr>
            <a:spLocks noChangeAspect="1"/>
          </p:cNvSpPr>
          <p:nvPr userDrawn="1"/>
        </p:nvSpPr>
        <p:spPr>
          <a:xfrm>
            <a:off x="0" y="0"/>
            <a:ext cx="5592003" cy="41771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26" name="object 7"/>
          <p:cNvSpPr>
            <a:spLocks noChangeAspect="1"/>
          </p:cNvSpPr>
          <p:nvPr userDrawn="1"/>
        </p:nvSpPr>
        <p:spPr>
          <a:xfrm>
            <a:off x="5592003" y="2231756"/>
            <a:ext cx="3551998" cy="1945435"/>
          </a:xfrm>
          <a:prstGeom prst="rect">
            <a:avLst/>
          </a:prstGeom>
          <a:blipFill>
            <a:blip r:embed="rId4" cstate="print"/>
            <a:srcRect/>
            <a:stretch>
              <a:fillRect t="-24547" r="-3596" b="-20029"/>
            </a:stretch>
          </a:blipFill>
        </p:spPr>
        <p:txBody>
          <a:bodyPr wrap="square" lIns="0" tIns="0" rIns="0" bIns="0" rtlCol="0"/>
          <a:lstStyle/>
          <a:p>
            <a:endParaRPr>
              <a:solidFill>
                <a:prstClr val="black"/>
              </a:solidFill>
            </a:endParaRPr>
          </a:p>
        </p:txBody>
      </p:sp>
      <p:sp>
        <p:nvSpPr>
          <p:cNvPr id="28" name="Title 1"/>
          <p:cNvSpPr>
            <a:spLocks noGrp="1"/>
          </p:cNvSpPr>
          <p:nvPr>
            <p:ph type="title"/>
          </p:nvPr>
        </p:nvSpPr>
        <p:spPr>
          <a:xfrm>
            <a:off x="609600" y="4419600"/>
            <a:ext cx="7239000" cy="1752600"/>
          </a:xfrm>
        </p:spPr>
        <p:txBody>
          <a:bodyPr>
            <a:noAutofit/>
          </a:bodyPr>
          <a:lstStyle>
            <a:lvl1pPr>
              <a:defRPr sz="3600" b="1">
                <a:solidFill>
                  <a:schemeClr val="bg1"/>
                </a:solidFill>
                <a:latin typeface="+mj-lt"/>
                <a:cs typeface="Microsoft Sans Serif"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92964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69342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8518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7772400" cy="1362075"/>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685800" y="4267200"/>
            <a:ext cx="7772400" cy="1500187"/>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1124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7772400" cy="1362075"/>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685800" y="4267200"/>
            <a:ext cx="7772400" cy="1500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A507079-43ED-4ADA-97F8-99CF92EB27F9}" type="slidenum">
              <a:rPr lang="en-US" smtClean="0"/>
              <a:t>‹#›</a:t>
            </a:fld>
            <a:endParaRPr lang="en-US"/>
          </a:p>
        </p:txBody>
      </p:sp>
    </p:spTree>
    <p:extLst>
      <p:ext uri="{BB962C8B-B14F-4D97-AF65-F5344CB8AC3E}">
        <p14:creationId xmlns:p14="http://schemas.microsoft.com/office/powerpoint/2010/main" val="3747152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80305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6170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 Main Points 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grpSp>
        <p:nvGrpSpPr>
          <p:cNvPr id="6" name="Group 5"/>
          <p:cNvGrpSpPr/>
          <p:nvPr userDrawn="1"/>
        </p:nvGrpSpPr>
        <p:grpSpPr>
          <a:xfrm>
            <a:off x="666750" y="1773545"/>
            <a:ext cx="1372740" cy="1371631"/>
            <a:chOff x="666750" y="1773545"/>
            <a:chExt cx="1372740" cy="1371631"/>
          </a:xfrm>
        </p:grpSpPr>
        <p:sp>
          <p:nvSpPr>
            <p:cNvPr id="7"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CC1632"/>
            </a:solidFill>
          </p:spPr>
          <p:txBody>
            <a:bodyPr wrap="square" lIns="0" tIns="0" rIns="0" bIns="0" rtlCol="0"/>
            <a:lstStyle/>
            <a:p>
              <a:endParaRPr>
                <a:solidFill>
                  <a:prstClr val="black"/>
                </a:solidFill>
              </a:endParaRPr>
            </a:p>
          </p:txBody>
        </p:sp>
        <p:sp>
          <p:nvSpPr>
            <p:cNvPr id="8"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9" name="Group 8"/>
          <p:cNvGrpSpPr/>
          <p:nvPr userDrawn="1"/>
        </p:nvGrpSpPr>
        <p:grpSpPr>
          <a:xfrm>
            <a:off x="666750" y="3296039"/>
            <a:ext cx="1372740" cy="1371631"/>
            <a:chOff x="666750" y="3296039"/>
            <a:chExt cx="1372740" cy="1371631"/>
          </a:xfrm>
        </p:grpSpPr>
        <p:sp>
          <p:nvSpPr>
            <p:cNvPr id="10"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CC1632"/>
            </a:solidFill>
          </p:spPr>
          <p:txBody>
            <a:bodyPr wrap="square" lIns="0" tIns="0" rIns="0" bIns="0" rtlCol="0"/>
            <a:lstStyle/>
            <a:p>
              <a:endParaRPr>
                <a:solidFill>
                  <a:prstClr val="black"/>
                </a:solidFill>
              </a:endParaRPr>
            </a:p>
          </p:txBody>
        </p:sp>
        <p:sp>
          <p:nvSpPr>
            <p:cNvPr id="11"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12" name="Group 11"/>
          <p:cNvGrpSpPr/>
          <p:nvPr userDrawn="1"/>
        </p:nvGrpSpPr>
        <p:grpSpPr>
          <a:xfrm>
            <a:off x="675070" y="4876770"/>
            <a:ext cx="1372740" cy="1371631"/>
            <a:chOff x="675070" y="4876770"/>
            <a:chExt cx="1372740" cy="1371631"/>
          </a:xfrm>
        </p:grpSpPr>
        <p:sp>
          <p:nvSpPr>
            <p:cNvPr id="13"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CC1632"/>
            </a:solidFill>
          </p:spPr>
          <p:txBody>
            <a:bodyPr wrap="square" lIns="0" tIns="0" rIns="0" bIns="0" rtlCol="0"/>
            <a:lstStyle/>
            <a:p>
              <a:endParaRPr>
                <a:solidFill>
                  <a:prstClr val="black"/>
                </a:solidFill>
              </a:endParaRPr>
            </a:p>
          </p:txBody>
        </p:sp>
        <p:sp>
          <p:nvSpPr>
            <p:cNvPr id="14"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sp>
        <p:nvSpPr>
          <p:cNvPr id="15" name="Text Placeholder 5"/>
          <p:cNvSpPr>
            <a:spLocks noGrp="1"/>
          </p:cNvSpPr>
          <p:nvPr>
            <p:ph type="body" sz="quarter" idx="13"/>
          </p:nvPr>
        </p:nvSpPr>
        <p:spPr>
          <a:xfrm>
            <a:off x="2209800" y="2078360"/>
            <a:ext cx="6324600" cy="762000"/>
          </a:xfrm>
        </p:spPr>
        <p:txBody>
          <a:bodyPr/>
          <a:lstStyle/>
          <a:p>
            <a:pPr lvl="0"/>
            <a:r>
              <a:rPr lang="en-US"/>
              <a:t>Click to edit Master text styles</a:t>
            </a:r>
          </a:p>
        </p:txBody>
      </p:sp>
      <p:sp>
        <p:nvSpPr>
          <p:cNvPr id="16" name="Text Placeholder 5"/>
          <p:cNvSpPr>
            <a:spLocks noGrp="1"/>
          </p:cNvSpPr>
          <p:nvPr>
            <p:ph type="body" sz="quarter" idx="14"/>
          </p:nvPr>
        </p:nvSpPr>
        <p:spPr>
          <a:xfrm>
            <a:off x="2209800" y="3601409"/>
            <a:ext cx="6324600" cy="762000"/>
          </a:xfrm>
        </p:spPr>
        <p:txBody>
          <a:bodyPr/>
          <a:lstStyle/>
          <a:p>
            <a:pPr lvl="0"/>
            <a:r>
              <a:rPr lang="en-US"/>
              <a:t>Click to edit Master text styles</a:t>
            </a:r>
          </a:p>
        </p:txBody>
      </p:sp>
      <p:sp>
        <p:nvSpPr>
          <p:cNvPr id="17" name="Text Placeholder 5"/>
          <p:cNvSpPr>
            <a:spLocks noGrp="1"/>
          </p:cNvSpPr>
          <p:nvPr>
            <p:ph type="body" sz="quarter" idx="15"/>
          </p:nvPr>
        </p:nvSpPr>
        <p:spPr>
          <a:xfrm>
            <a:off x="2209800" y="5173820"/>
            <a:ext cx="6324600" cy="762000"/>
          </a:xfrm>
        </p:spPr>
        <p:txBody>
          <a:bodyPr/>
          <a:lstStyle/>
          <a:p>
            <a:pPr lvl="0"/>
            <a:r>
              <a:rPr lang="en-US"/>
              <a:t>Click to edit Master text styles</a:t>
            </a:r>
          </a:p>
        </p:txBody>
      </p:sp>
      <p:sp>
        <p:nvSpPr>
          <p:cNvPr id="18"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lvl1pPr>
          </a:lstStyle>
          <a:p>
            <a:pPr lvl="0"/>
            <a:r>
              <a:rPr lang="en-US" dirty="0"/>
              <a:t>Edit text</a:t>
            </a:r>
          </a:p>
        </p:txBody>
      </p:sp>
      <p:sp>
        <p:nvSpPr>
          <p:cNvPr id="19" name="Text Placeholder 5"/>
          <p:cNvSpPr>
            <a:spLocks noGrp="1"/>
          </p:cNvSpPr>
          <p:nvPr>
            <p:ph type="body" sz="quarter" idx="17" hasCustomPrompt="1"/>
          </p:nvPr>
        </p:nvSpPr>
        <p:spPr>
          <a:xfrm>
            <a:off x="895920" y="3753254"/>
            <a:ext cx="914400" cy="457200"/>
          </a:xfrm>
        </p:spPr>
        <p:txBody>
          <a:bodyPr>
            <a:noAutofit/>
          </a:bodyPr>
          <a:lstStyle>
            <a:lvl1pPr marL="0" indent="0" algn="ctr">
              <a:buNone/>
              <a:defRPr sz="1600" b="1"/>
            </a:lvl1pPr>
          </a:lstStyle>
          <a:p>
            <a:pPr lvl="0"/>
            <a:r>
              <a:rPr lang="en-US" dirty="0"/>
              <a:t>Edit text</a:t>
            </a:r>
          </a:p>
        </p:txBody>
      </p:sp>
      <p:sp>
        <p:nvSpPr>
          <p:cNvPr id="20" name="Text Placeholder 5"/>
          <p:cNvSpPr>
            <a:spLocks noGrp="1"/>
          </p:cNvSpPr>
          <p:nvPr>
            <p:ph type="body" sz="quarter" idx="18" hasCustomPrompt="1"/>
          </p:nvPr>
        </p:nvSpPr>
        <p:spPr>
          <a:xfrm>
            <a:off x="904240" y="5333985"/>
            <a:ext cx="914400" cy="457200"/>
          </a:xfrm>
        </p:spPr>
        <p:txBody>
          <a:bodyPr>
            <a:noAutofit/>
          </a:bodyPr>
          <a:lstStyle>
            <a:lvl1pPr marL="0" indent="0" algn="ctr">
              <a:buNone/>
              <a:defRPr sz="1400" b="1"/>
            </a:lvl1pPr>
          </a:lstStyle>
          <a:p>
            <a:pPr lvl="0"/>
            <a:r>
              <a:rPr lang="en-US" dirty="0"/>
              <a:t>Edit text</a:t>
            </a:r>
          </a:p>
        </p:txBody>
      </p:sp>
    </p:spTree>
    <p:extLst>
      <p:ext uri="{BB962C8B-B14F-4D97-AF65-F5344CB8AC3E}">
        <p14:creationId xmlns:p14="http://schemas.microsoft.com/office/powerpoint/2010/main" val="1556759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 Main Points 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A507079-43ED-4ADA-97F8-99CF92EB27F9}" type="slidenum">
              <a:rPr lang="en-US" smtClean="0">
                <a:solidFill>
                  <a:prstClr val="white"/>
                </a:solidFill>
              </a:rPr>
              <a:pPr/>
              <a:t>‹#›</a:t>
            </a:fld>
            <a:endParaRPr lang="en-US">
              <a:solidFill>
                <a:prstClr val="white"/>
              </a:solidFill>
            </a:endParaRPr>
          </a:p>
        </p:txBody>
      </p:sp>
      <p:grpSp>
        <p:nvGrpSpPr>
          <p:cNvPr id="4" name="Group 3"/>
          <p:cNvGrpSpPr/>
          <p:nvPr userDrawn="1"/>
        </p:nvGrpSpPr>
        <p:grpSpPr>
          <a:xfrm>
            <a:off x="666750" y="1773545"/>
            <a:ext cx="1372740" cy="1371631"/>
            <a:chOff x="666750" y="1773545"/>
            <a:chExt cx="1372740" cy="1371631"/>
          </a:xfrm>
        </p:grpSpPr>
        <p:sp>
          <p:nvSpPr>
            <p:cNvPr id="5"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ECD93A"/>
            </a:solidFill>
          </p:spPr>
          <p:txBody>
            <a:bodyPr wrap="square" lIns="0" tIns="0" rIns="0" bIns="0" rtlCol="0"/>
            <a:lstStyle/>
            <a:p>
              <a:endParaRPr>
                <a:solidFill>
                  <a:prstClr val="black"/>
                </a:solidFill>
              </a:endParaRPr>
            </a:p>
          </p:txBody>
        </p:sp>
        <p:sp>
          <p:nvSpPr>
            <p:cNvPr id="6"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7" name="Group 6"/>
          <p:cNvGrpSpPr/>
          <p:nvPr userDrawn="1"/>
        </p:nvGrpSpPr>
        <p:grpSpPr>
          <a:xfrm>
            <a:off x="666750" y="3296039"/>
            <a:ext cx="1372740" cy="1371631"/>
            <a:chOff x="666750" y="3296039"/>
            <a:chExt cx="1372740" cy="1371631"/>
          </a:xfrm>
        </p:grpSpPr>
        <p:sp>
          <p:nvSpPr>
            <p:cNvPr id="8"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ECD93A"/>
            </a:solidFill>
          </p:spPr>
          <p:txBody>
            <a:bodyPr wrap="square" lIns="0" tIns="0" rIns="0" bIns="0" rtlCol="0"/>
            <a:lstStyle/>
            <a:p>
              <a:endParaRPr>
                <a:solidFill>
                  <a:prstClr val="black"/>
                </a:solidFill>
              </a:endParaRPr>
            </a:p>
          </p:txBody>
        </p:sp>
        <p:sp>
          <p:nvSpPr>
            <p:cNvPr id="9"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10" name="Group 9"/>
          <p:cNvGrpSpPr/>
          <p:nvPr userDrawn="1"/>
        </p:nvGrpSpPr>
        <p:grpSpPr>
          <a:xfrm>
            <a:off x="675070" y="4876770"/>
            <a:ext cx="1372740" cy="1371631"/>
            <a:chOff x="675070" y="4876770"/>
            <a:chExt cx="1372740" cy="1371631"/>
          </a:xfrm>
        </p:grpSpPr>
        <p:sp>
          <p:nvSpPr>
            <p:cNvPr id="11"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ECD93A"/>
            </a:solidFill>
          </p:spPr>
          <p:txBody>
            <a:bodyPr wrap="square" lIns="0" tIns="0" rIns="0" bIns="0" rtlCol="0"/>
            <a:lstStyle/>
            <a:p>
              <a:endParaRPr>
                <a:solidFill>
                  <a:prstClr val="black"/>
                </a:solidFill>
              </a:endParaRPr>
            </a:p>
          </p:txBody>
        </p:sp>
        <p:sp>
          <p:nvSpPr>
            <p:cNvPr id="12"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sp>
        <p:nvSpPr>
          <p:cNvPr id="13" name="Text Placeholder 5"/>
          <p:cNvSpPr>
            <a:spLocks noGrp="1"/>
          </p:cNvSpPr>
          <p:nvPr>
            <p:ph type="body" sz="quarter" idx="13"/>
          </p:nvPr>
        </p:nvSpPr>
        <p:spPr>
          <a:xfrm>
            <a:off x="2209800" y="2078360"/>
            <a:ext cx="6324600" cy="762000"/>
          </a:xfrm>
        </p:spPr>
        <p:txBody>
          <a:bodyPr/>
          <a:lstStyle/>
          <a:p>
            <a:pPr lvl="0"/>
            <a:r>
              <a:rPr lang="en-US"/>
              <a:t>Click to edit Master text styles</a:t>
            </a:r>
          </a:p>
        </p:txBody>
      </p:sp>
      <p:sp>
        <p:nvSpPr>
          <p:cNvPr id="14" name="Text Placeholder 5"/>
          <p:cNvSpPr>
            <a:spLocks noGrp="1"/>
          </p:cNvSpPr>
          <p:nvPr>
            <p:ph type="body" sz="quarter" idx="14"/>
          </p:nvPr>
        </p:nvSpPr>
        <p:spPr>
          <a:xfrm>
            <a:off x="2209800" y="3601409"/>
            <a:ext cx="6324600" cy="762000"/>
          </a:xfrm>
        </p:spPr>
        <p:txBody>
          <a:bodyPr/>
          <a:lstStyle/>
          <a:p>
            <a:pPr lvl="0"/>
            <a:r>
              <a:rPr lang="en-US"/>
              <a:t>Click to edit Master text styles</a:t>
            </a:r>
          </a:p>
        </p:txBody>
      </p:sp>
      <p:sp>
        <p:nvSpPr>
          <p:cNvPr id="15" name="Text Placeholder 5"/>
          <p:cNvSpPr>
            <a:spLocks noGrp="1"/>
          </p:cNvSpPr>
          <p:nvPr>
            <p:ph type="body" sz="quarter" idx="15"/>
          </p:nvPr>
        </p:nvSpPr>
        <p:spPr>
          <a:xfrm>
            <a:off x="2209800" y="5173820"/>
            <a:ext cx="6324600" cy="762000"/>
          </a:xfrm>
        </p:spPr>
        <p:txBody>
          <a:bodyPr/>
          <a:lstStyle/>
          <a:p>
            <a:pPr lvl="0"/>
            <a:r>
              <a:rPr lang="en-US"/>
              <a:t>Click to edit Master text styles</a:t>
            </a:r>
          </a:p>
        </p:txBody>
      </p:sp>
      <p:sp>
        <p:nvSpPr>
          <p:cNvPr id="16"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solidFill>
                  <a:srgbClr val="325E7F"/>
                </a:solidFill>
              </a:defRPr>
            </a:lvl1pPr>
          </a:lstStyle>
          <a:p>
            <a:pPr lvl="0"/>
            <a:r>
              <a:rPr lang="en-US" dirty="0"/>
              <a:t>Edit text</a:t>
            </a:r>
          </a:p>
        </p:txBody>
      </p:sp>
      <p:sp>
        <p:nvSpPr>
          <p:cNvPr id="17" name="Text Placeholder 5"/>
          <p:cNvSpPr>
            <a:spLocks noGrp="1"/>
          </p:cNvSpPr>
          <p:nvPr>
            <p:ph type="body" sz="quarter" idx="17" hasCustomPrompt="1"/>
          </p:nvPr>
        </p:nvSpPr>
        <p:spPr>
          <a:xfrm>
            <a:off x="895920" y="3753809"/>
            <a:ext cx="914400" cy="457200"/>
          </a:xfrm>
        </p:spPr>
        <p:txBody>
          <a:bodyPr>
            <a:noAutofit/>
          </a:bodyPr>
          <a:lstStyle>
            <a:lvl1pPr marL="0" indent="0" algn="ctr">
              <a:buNone/>
              <a:defRPr sz="1400" b="1">
                <a:solidFill>
                  <a:srgbClr val="325E7F"/>
                </a:solidFill>
              </a:defRPr>
            </a:lvl1pPr>
          </a:lstStyle>
          <a:p>
            <a:pPr lvl="0"/>
            <a:r>
              <a:rPr lang="en-US" dirty="0"/>
              <a:t>Edit text</a:t>
            </a:r>
          </a:p>
        </p:txBody>
      </p:sp>
      <p:sp>
        <p:nvSpPr>
          <p:cNvPr id="18" name="Text Placeholder 5"/>
          <p:cNvSpPr>
            <a:spLocks noGrp="1"/>
          </p:cNvSpPr>
          <p:nvPr>
            <p:ph type="body" sz="quarter" idx="18" hasCustomPrompt="1"/>
          </p:nvPr>
        </p:nvSpPr>
        <p:spPr>
          <a:xfrm>
            <a:off x="895920" y="5333985"/>
            <a:ext cx="914400" cy="457200"/>
          </a:xfrm>
        </p:spPr>
        <p:txBody>
          <a:bodyPr>
            <a:noAutofit/>
          </a:bodyPr>
          <a:lstStyle>
            <a:lvl1pPr marL="0" indent="0" algn="ctr">
              <a:buNone/>
              <a:defRPr sz="1400" b="1">
                <a:solidFill>
                  <a:srgbClr val="325E7F"/>
                </a:solidFill>
              </a:defRPr>
            </a:lvl1pPr>
          </a:lstStyle>
          <a:p>
            <a:pPr lvl="0"/>
            <a:r>
              <a:rPr lang="en-US" dirty="0"/>
              <a:t>Edit text</a:t>
            </a:r>
          </a:p>
        </p:txBody>
      </p:sp>
    </p:spTree>
    <p:extLst>
      <p:ext uri="{BB962C8B-B14F-4D97-AF65-F5344CB8AC3E}">
        <p14:creationId xmlns:p14="http://schemas.microsoft.com/office/powerpoint/2010/main" val="3887078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 Main Points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A507079-43ED-4ADA-97F8-99CF92EB27F9}" type="slidenum">
              <a:rPr lang="en-US" smtClean="0">
                <a:solidFill>
                  <a:prstClr val="white"/>
                </a:solidFill>
              </a:rPr>
              <a:pPr/>
              <a:t>‹#›</a:t>
            </a:fld>
            <a:endParaRPr lang="en-US">
              <a:solidFill>
                <a:prstClr val="white"/>
              </a:solidFill>
            </a:endParaRPr>
          </a:p>
        </p:txBody>
      </p:sp>
      <p:grpSp>
        <p:nvGrpSpPr>
          <p:cNvPr id="4" name="Group 3"/>
          <p:cNvGrpSpPr/>
          <p:nvPr userDrawn="1"/>
        </p:nvGrpSpPr>
        <p:grpSpPr>
          <a:xfrm>
            <a:off x="666750" y="1773545"/>
            <a:ext cx="1372740" cy="1371631"/>
            <a:chOff x="666750" y="1773545"/>
            <a:chExt cx="1372740" cy="1371631"/>
          </a:xfrm>
        </p:grpSpPr>
        <p:sp>
          <p:nvSpPr>
            <p:cNvPr id="5"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25E7F"/>
            </a:solidFill>
          </p:spPr>
          <p:txBody>
            <a:bodyPr wrap="square" lIns="0" tIns="0" rIns="0" bIns="0" rtlCol="0"/>
            <a:lstStyle/>
            <a:p>
              <a:endParaRPr>
                <a:solidFill>
                  <a:prstClr val="black"/>
                </a:solidFill>
              </a:endParaRPr>
            </a:p>
          </p:txBody>
        </p:sp>
        <p:sp>
          <p:nvSpPr>
            <p:cNvPr id="6"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7" name="Group 6"/>
          <p:cNvGrpSpPr/>
          <p:nvPr userDrawn="1"/>
        </p:nvGrpSpPr>
        <p:grpSpPr>
          <a:xfrm>
            <a:off x="666750" y="3296039"/>
            <a:ext cx="1372740" cy="1371631"/>
            <a:chOff x="666750" y="3296039"/>
            <a:chExt cx="1372740" cy="1371631"/>
          </a:xfrm>
        </p:grpSpPr>
        <p:sp>
          <p:nvSpPr>
            <p:cNvPr id="8"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25E7F"/>
            </a:solidFill>
          </p:spPr>
          <p:txBody>
            <a:bodyPr wrap="square" lIns="0" tIns="0" rIns="0" bIns="0" rtlCol="0"/>
            <a:lstStyle/>
            <a:p>
              <a:endParaRPr>
                <a:solidFill>
                  <a:prstClr val="black"/>
                </a:solidFill>
              </a:endParaRPr>
            </a:p>
          </p:txBody>
        </p:sp>
        <p:sp>
          <p:nvSpPr>
            <p:cNvPr id="9"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10" name="Group 9"/>
          <p:cNvGrpSpPr/>
          <p:nvPr userDrawn="1"/>
        </p:nvGrpSpPr>
        <p:grpSpPr>
          <a:xfrm>
            <a:off x="675070" y="4876770"/>
            <a:ext cx="1372740" cy="1371631"/>
            <a:chOff x="675070" y="4876770"/>
            <a:chExt cx="1372740" cy="1371631"/>
          </a:xfrm>
        </p:grpSpPr>
        <p:sp>
          <p:nvSpPr>
            <p:cNvPr id="11"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25E7F"/>
            </a:solidFill>
            <a:ln>
              <a:noFill/>
            </a:ln>
          </p:spPr>
          <p:txBody>
            <a:bodyPr wrap="square" lIns="0" tIns="0" rIns="0" bIns="0" rtlCol="0"/>
            <a:lstStyle/>
            <a:p>
              <a:endParaRPr>
                <a:solidFill>
                  <a:prstClr val="black"/>
                </a:solidFill>
              </a:endParaRPr>
            </a:p>
          </p:txBody>
        </p:sp>
        <p:sp>
          <p:nvSpPr>
            <p:cNvPr id="12"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sp>
        <p:nvSpPr>
          <p:cNvPr id="13" name="Text Placeholder 5"/>
          <p:cNvSpPr>
            <a:spLocks noGrp="1"/>
          </p:cNvSpPr>
          <p:nvPr>
            <p:ph type="body" sz="quarter" idx="13"/>
          </p:nvPr>
        </p:nvSpPr>
        <p:spPr>
          <a:xfrm>
            <a:off x="2209800" y="2078360"/>
            <a:ext cx="6324600" cy="762000"/>
          </a:xfrm>
        </p:spPr>
        <p:txBody>
          <a:bodyPr/>
          <a:lstStyle/>
          <a:p>
            <a:pPr lvl="0"/>
            <a:r>
              <a:rPr lang="en-US"/>
              <a:t>Click to edit Master text styles</a:t>
            </a:r>
          </a:p>
        </p:txBody>
      </p:sp>
      <p:sp>
        <p:nvSpPr>
          <p:cNvPr id="14" name="Text Placeholder 5"/>
          <p:cNvSpPr>
            <a:spLocks noGrp="1"/>
          </p:cNvSpPr>
          <p:nvPr>
            <p:ph type="body" sz="quarter" idx="14"/>
          </p:nvPr>
        </p:nvSpPr>
        <p:spPr>
          <a:xfrm>
            <a:off x="2209800" y="3601409"/>
            <a:ext cx="6324600" cy="762000"/>
          </a:xfrm>
        </p:spPr>
        <p:txBody>
          <a:bodyPr/>
          <a:lstStyle/>
          <a:p>
            <a:pPr lvl="0"/>
            <a:r>
              <a:rPr lang="en-US"/>
              <a:t>Click to edit Master text styles</a:t>
            </a:r>
          </a:p>
        </p:txBody>
      </p:sp>
      <p:sp>
        <p:nvSpPr>
          <p:cNvPr id="15" name="Text Placeholder 5"/>
          <p:cNvSpPr>
            <a:spLocks noGrp="1"/>
          </p:cNvSpPr>
          <p:nvPr>
            <p:ph type="body" sz="quarter" idx="15"/>
          </p:nvPr>
        </p:nvSpPr>
        <p:spPr>
          <a:xfrm>
            <a:off x="2209800" y="5173820"/>
            <a:ext cx="6324600" cy="762000"/>
          </a:xfrm>
        </p:spPr>
        <p:txBody>
          <a:bodyPr/>
          <a:lstStyle/>
          <a:p>
            <a:pPr lvl="0"/>
            <a:r>
              <a:rPr lang="en-US"/>
              <a:t>Click to edit Master text styles</a:t>
            </a:r>
          </a:p>
        </p:txBody>
      </p:sp>
      <p:sp>
        <p:nvSpPr>
          <p:cNvPr id="16"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lvl1pPr>
          </a:lstStyle>
          <a:p>
            <a:pPr lvl="0"/>
            <a:r>
              <a:rPr lang="en-US" dirty="0"/>
              <a:t>Edit text</a:t>
            </a:r>
          </a:p>
        </p:txBody>
      </p:sp>
      <p:sp>
        <p:nvSpPr>
          <p:cNvPr id="17" name="Text Placeholder 5"/>
          <p:cNvSpPr>
            <a:spLocks noGrp="1"/>
          </p:cNvSpPr>
          <p:nvPr>
            <p:ph type="body" sz="quarter" idx="17" hasCustomPrompt="1"/>
          </p:nvPr>
        </p:nvSpPr>
        <p:spPr>
          <a:xfrm>
            <a:off x="895920" y="3753254"/>
            <a:ext cx="914400" cy="457200"/>
          </a:xfrm>
        </p:spPr>
        <p:txBody>
          <a:bodyPr>
            <a:noAutofit/>
          </a:bodyPr>
          <a:lstStyle>
            <a:lvl1pPr marL="0" indent="0" algn="ctr">
              <a:buNone/>
              <a:defRPr sz="1400" b="1"/>
            </a:lvl1pPr>
          </a:lstStyle>
          <a:p>
            <a:pPr lvl="0"/>
            <a:r>
              <a:rPr lang="en-US" dirty="0"/>
              <a:t>Edit text</a:t>
            </a:r>
          </a:p>
        </p:txBody>
      </p:sp>
      <p:sp>
        <p:nvSpPr>
          <p:cNvPr id="18" name="Text Placeholder 5"/>
          <p:cNvSpPr>
            <a:spLocks noGrp="1"/>
          </p:cNvSpPr>
          <p:nvPr>
            <p:ph type="body" sz="quarter" idx="18" hasCustomPrompt="1"/>
          </p:nvPr>
        </p:nvSpPr>
        <p:spPr>
          <a:xfrm>
            <a:off x="904240" y="5333985"/>
            <a:ext cx="914400" cy="457200"/>
          </a:xfrm>
        </p:spPr>
        <p:txBody>
          <a:bodyPr>
            <a:noAutofit/>
          </a:bodyPr>
          <a:lstStyle>
            <a:lvl1pPr marL="0" indent="0" algn="ctr">
              <a:buNone/>
              <a:defRPr sz="1400" b="1"/>
            </a:lvl1pPr>
          </a:lstStyle>
          <a:p>
            <a:pPr lvl="0"/>
            <a:r>
              <a:rPr lang="en-US" dirty="0"/>
              <a:t>Edit text</a:t>
            </a:r>
          </a:p>
        </p:txBody>
      </p:sp>
    </p:spTree>
    <p:extLst>
      <p:ext uri="{BB962C8B-B14F-4D97-AF65-F5344CB8AC3E}">
        <p14:creationId xmlns:p14="http://schemas.microsoft.com/office/powerpoint/2010/main" val="2323846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 Main Points Ligh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A507079-43ED-4ADA-97F8-99CF92EB27F9}" type="slidenum">
              <a:rPr lang="en-US" smtClean="0">
                <a:solidFill>
                  <a:prstClr val="white"/>
                </a:solidFill>
              </a:rPr>
              <a:pPr/>
              <a:t>‹#›</a:t>
            </a:fld>
            <a:endParaRPr lang="en-US">
              <a:solidFill>
                <a:prstClr val="white"/>
              </a:solidFill>
            </a:endParaRPr>
          </a:p>
        </p:txBody>
      </p:sp>
      <p:grpSp>
        <p:nvGrpSpPr>
          <p:cNvPr id="4" name="Group 3"/>
          <p:cNvGrpSpPr/>
          <p:nvPr userDrawn="1"/>
        </p:nvGrpSpPr>
        <p:grpSpPr>
          <a:xfrm>
            <a:off x="666750" y="1773545"/>
            <a:ext cx="1372740" cy="1371631"/>
            <a:chOff x="666750" y="1773545"/>
            <a:chExt cx="1372740" cy="1371631"/>
          </a:xfrm>
        </p:grpSpPr>
        <p:sp>
          <p:nvSpPr>
            <p:cNvPr id="5"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6B1DE"/>
            </a:solidFill>
          </p:spPr>
          <p:txBody>
            <a:bodyPr wrap="square" lIns="0" tIns="0" rIns="0" bIns="0" rtlCol="0"/>
            <a:lstStyle/>
            <a:p>
              <a:endParaRPr>
                <a:solidFill>
                  <a:prstClr val="black"/>
                </a:solidFill>
              </a:endParaRPr>
            </a:p>
          </p:txBody>
        </p:sp>
        <p:sp>
          <p:nvSpPr>
            <p:cNvPr id="6"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7" name="Group 6"/>
          <p:cNvGrpSpPr/>
          <p:nvPr userDrawn="1"/>
        </p:nvGrpSpPr>
        <p:grpSpPr>
          <a:xfrm>
            <a:off x="666750" y="3296039"/>
            <a:ext cx="1372740" cy="1371631"/>
            <a:chOff x="666750" y="3296039"/>
            <a:chExt cx="1372740" cy="1371631"/>
          </a:xfrm>
        </p:grpSpPr>
        <p:sp>
          <p:nvSpPr>
            <p:cNvPr id="8"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6B1DE"/>
            </a:solidFill>
          </p:spPr>
          <p:txBody>
            <a:bodyPr wrap="square" lIns="0" tIns="0" rIns="0" bIns="0" rtlCol="0"/>
            <a:lstStyle/>
            <a:p>
              <a:endParaRPr>
                <a:solidFill>
                  <a:prstClr val="black"/>
                </a:solidFill>
              </a:endParaRPr>
            </a:p>
          </p:txBody>
        </p:sp>
        <p:sp>
          <p:nvSpPr>
            <p:cNvPr id="9"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grpSp>
        <p:nvGrpSpPr>
          <p:cNvPr id="10" name="Group 9"/>
          <p:cNvGrpSpPr/>
          <p:nvPr userDrawn="1"/>
        </p:nvGrpSpPr>
        <p:grpSpPr>
          <a:xfrm>
            <a:off x="675070" y="4876770"/>
            <a:ext cx="1372740" cy="1371631"/>
            <a:chOff x="675070" y="4876770"/>
            <a:chExt cx="1372740" cy="1371631"/>
          </a:xfrm>
        </p:grpSpPr>
        <p:sp>
          <p:nvSpPr>
            <p:cNvPr id="11"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6B1DE"/>
            </a:solidFill>
          </p:spPr>
          <p:txBody>
            <a:bodyPr wrap="square" lIns="0" tIns="0" rIns="0" bIns="0" rtlCol="0"/>
            <a:lstStyle/>
            <a:p>
              <a:endParaRPr>
                <a:solidFill>
                  <a:prstClr val="black"/>
                </a:solidFill>
              </a:endParaRPr>
            </a:p>
          </p:txBody>
        </p:sp>
        <p:sp>
          <p:nvSpPr>
            <p:cNvPr id="12"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solidFill>
                  <a:prstClr val="black"/>
                </a:solidFill>
              </a:endParaRPr>
            </a:p>
          </p:txBody>
        </p:sp>
      </p:grpSp>
      <p:sp>
        <p:nvSpPr>
          <p:cNvPr id="13" name="Text Placeholder 5"/>
          <p:cNvSpPr>
            <a:spLocks noGrp="1"/>
          </p:cNvSpPr>
          <p:nvPr>
            <p:ph type="body" sz="quarter" idx="13"/>
          </p:nvPr>
        </p:nvSpPr>
        <p:spPr>
          <a:xfrm>
            <a:off x="2209800" y="2078360"/>
            <a:ext cx="6324600" cy="762000"/>
          </a:xfrm>
        </p:spPr>
        <p:txBody>
          <a:bodyPr/>
          <a:lstStyle/>
          <a:p>
            <a:pPr lvl="0"/>
            <a:r>
              <a:rPr lang="en-US"/>
              <a:t>Click to edit Master text styles</a:t>
            </a:r>
          </a:p>
        </p:txBody>
      </p:sp>
      <p:sp>
        <p:nvSpPr>
          <p:cNvPr id="14" name="Text Placeholder 5"/>
          <p:cNvSpPr>
            <a:spLocks noGrp="1"/>
          </p:cNvSpPr>
          <p:nvPr>
            <p:ph type="body" sz="quarter" idx="14"/>
          </p:nvPr>
        </p:nvSpPr>
        <p:spPr>
          <a:xfrm>
            <a:off x="2209800" y="3601409"/>
            <a:ext cx="6324600" cy="762000"/>
          </a:xfrm>
        </p:spPr>
        <p:txBody>
          <a:bodyPr/>
          <a:lstStyle/>
          <a:p>
            <a:pPr lvl="0"/>
            <a:r>
              <a:rPr lang="en-US"/>
              <a:t>Click to edit Master text styles</a:t>
            </a:r>
          </a:p>
        </p:txBody>
      </p:sp>
      <p:sp>
        <p:nvSpPr>
          <p:cNvPr id="15" name="Text Placeholder 5"/>
          <p:cNvSpPr>
            <a:spLocks noGrp="1"/>
          </p:cNvSpPr>
          <p:nvPr>
            <p:ph type="body" sz="quarter" idx="15"/>
          </p:nvPr>
        </p:nvSpPr>
        <p:spPr>
          <a:xfrm>
            <a:off x="2209800" y="5173820"/>
            <a:ext cx="6324600" cy="762000"/>
          </a:xfrm>
        </p:spPr>
        <p:txBody>
          <a:bodyPr/>
          <a:lstStyle/>
          <a:p>
            <a:pPr lvl="0"/>
            <a:r>
              <a:rPr lang="en-US"/>
              <a:t>Click to edit Master text styles</a:t>
            </a:r>
          </a:p>
        </p:txBody>
      </p:sp>
      <p:sp>
        <p:nvSpPr>
          <p:cNvPr id="16"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lvl1pPr>
          </a:lstStyle>
          <a:p>
            <a:pPr lvl="0"/>
            <a:r>
              <a:rPr lang="en-US" dirty="0"/>
              <a:t>Edit text</a:t>
            </a:r>
          </a:p>
        </p:txBody>
      </p:sp>
      <p:sp>
        <p:nvSpPr>
          <p:cNvPr id="17" name="Text Placeholder 5"/>
          <p:cNvSpPr>
            <a:spLocks noGrp="1"/>
          </p:cNvSpPr>
          <p:nvPr>
            <p:ph type="body" sz="quarter" idx="17" hasCustomPrompt="1"/>
          </p:nvPr>
        </p:nvSpPr>
        <p:spPr>
          <a:xfrm>
            <a:off x="895920" y="3753254"/>
            <a:ext cx="914400" cy="457200"/>
          </a:xfrm>
        </p:spPr>
        <p:txBody>
          <a:bodyPr>
            <a:noAutofit/>
          </a:bodyPr>
          <a:lstStyle>
            <a:lvl1pPr marL="0" indent="0" algn="ctr">
              <a:buNone/>
              <a:defRPr sz="1400" b="1"/>
            </a:lvl1pPr>
          </a:lstStyle>
          <a:p>
            <a:pPr lvl="0"/>
            <a:r>
              <a:rPr lang="en-US" dirty="0"/>
              <a:t>Edit text</a:t>
            </a:r>
          </a:p>
        </p:txBody>
      </p:sp>
      <p:sp>
        <p:nvSpPr>
          <p:cNvPr id="18" name="Text Placeholder 5"/>
          <p:cNvSpPr>
            <a:spLocks noGrp="1"/>
          </p:cNvSpPr>
          <p:nvPr>
            <p:ph type="body" sz="quarter" idx="18" hasCustomPrompt="1"/>
          </p:nvPr>
        </p:nvSpPr>
        <p:spPr>
          <a:xfrm>
            <a:off x="904240" y="5333985"/>
            <a:ext cx="914400" cy="457200"/>
          </a:xfrm>
        </p:spPr>
        <p:txBody>
          <a:bodyPr>
            <a:noAutofit/>
          </a:bodyPr>
          <a:lstStyle>
            <a:lvl1pPr marL="0" indent="0" algn="ctr">
              <a:buNone/>
              <a:defRPr sz="1400" b="1"/>
            </a:lvl1pPr>
          </a:lstStyle>
          <a:p>
            <a:pPr lvl="0"/>
            <a:r>
              <a:rPr lang="en-US" dirty="0"/>
              <a:t>Edit text</a:t>
            </a:r>
          </a:p>
        </p:txBody>
      </p:sp>
    </p:spTree>
    <p:extLst>
      <p:ext uri="{BB962C8B-B14F-4D97-AF65-F5344CB8AC3E}">
        <p14:creationId xmlns:p14="http://schemas.microsoft.com/office/powerpoint/2010/main" val="3987972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9622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47278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A507079-43ED-4ADA-97F8-99CF92EB27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1116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A507079-43ED-4ADA-97F8-99CF92EB27F9}" type="slidenum">
              <a:rPr lang="en-US" smtClean="0"/>
              <a:t>‹#›</a:t>
            </a:fld>
            <a:endParaRPr lang="en-US"/>
          </a:p>
        </p:txBody>
      </p:sp>
    </p:spTree>
    <p:extLst>
      <p:ext uri="{BB962C8B-B14F-4D97-AF65-F5344CB8AC3E}">
        <p14:creationId xmlns:p14="http://schemas.microsoft.com/office/powerpoint/2010/main" val="295400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A507079-43ED-4ADA-97F8-99CF92EB27F9}" type="slidenum">
              <a:rPr lang="en-US" smtClean="0"/>
              <a:t>‹#›</a:t>
            </a:fld>
            <a:endParaRPr lang="en-US"/>
          </a:p>
        </p:txBody>
      </p:sp>
    </p:spTree>
    <p:extLst>
      <p:ext uri="{BB962C8B-B14F-4D97-AF65-F5344CB8AC3E}">
        <p14:creationId xmlns:p14="http://schemas.microsoft.com/office/powerpoint/2010/main" val="255101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 Main Points 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A507079-43ED-4ADA-97F8-99CF92EB27F9}" type="slidenum">
              <a:rPr lang="en-US" smtClean="0"/>
              <a:t>‹#›</a:t>
            </a:fld>
            <a:endParaRPr lang="en-US"/>
          </a:p>
        </p:txBody>
      </p:sp>
      <p:grpSp>
        <p:nvGrpSpPr>
          <p:cNvPr id="6" name="Group 5"/>
          <p:cNvGrpSpPr/>
          <p:nvPr userDrawn="1"/>
        </p:nvGrpSpPr>
        <p:grpSpPr>
          <a:xfrm>
            <a:off x="666750" y="1773545"/>
            <a:ext cx="1372740" cy="1371631"/>
            <a:chOff x="666750" y="1773545"/>
            <a:chExt cx="1372740" cy="1371631"/>
          </a:xfrm>
        </p:grpSpPr>
        <p:sp>
          <p:nvSpPr>
            <p:cNvPr id="7"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CC1632"/>
            </a:solidFill>
          </p:spPr>
          <p:txBody>
            <a:bodyPr wrap="square" lIns="0" tIns="0" rIns="0" bIns="0" rtlCol="0"/>
            <a:lstStyle/>
            <a:p>
              <a:endParaRPr/>
            </a:p>
          </p:txBody>
        </p:sp>
        <p:sp>
          <p:nvSpPr>
            <p:cNvPr id="8"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grpSp>
        <p:nvGrpSpPr>
          <p:cNvPr id="9" name="Group 8"/>
          <p:cNvGrpSpPr/>
          <p:nvPr userDrawn="1"/>
        </p:nvGrpSpPr>
        <p:grpSpPr>
          <a:xfrm>
            <a:off x="666750" y="3296039"/>
            <a:ext cx="1372740" cy="1371631"/>
            <a:chOff x="666750" y="3296039"/>
            <a:chExt cx="1372740" cy="1371631"/>
          </a:xfrm>
        </p:grpSpPr>
        <p:sp>
          <p:nvSpPr>
            <p:cNvPr id="10"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CC1632"/>
            </a:solidFill>
          </p:spPr>
          <p:txBody>
            <a:bodyPr wrap="square" lIns="0" tIns="0" rIns="0" bIns="0" rtlCol="0"/>
            <a:lstStyle/>
            <a:p>
              <a:endParaRPr/>
            </a:p>
          </p:txBody>
        </p:sp>
        <p:sp>
          <p:nvSpPr>
            <p:cNvPr id="11"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grpSp>
        <p:nvGrpSpPr>
          <p:cNvPr id="12" name="Group 11"/>
          <p:cNvGrpSpPr/>
          <p:nvPr userDrawn="1"/>
        </p:nvGrpSpPr>
        <p:grpSpPr>
          <a:xfrm>
            <a:off x="675070" y="4876770"/>
            <a:ext cx="1372740" cy="1371631"/>
            <a:chOff x="675070" y="4876770"/>
            <a:chExt cx="1372740" cy="1371631"/>
          </a:xfrm>
        </p:grpSpPr>
        <p:sp>
          <p:nvSpPr>
            <p:cNvPr id="13"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CC1632"/>
            </a:solidFill>
          </p:spPr>
          <p:txBody>
            <a:bodyPr wrap="square" lIns="0" tIns="0" rIns="0" bIns="0" rtlCol="0"/>
            <a:lstStyle/>
            <a:p>
              <a:endParaRPr/>
            </a:p>
          </p:txBody>
        </p:sp>
        <p:sp>
          <p:nvSpPr>
            <p:cNvPr id="14"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sp>
        <p:nvSpPr>
          <p:cNvPr id="15" name="Text Placeholder 5"/>
          <p:cNvSpPr>
            <a:spLocks noGrp="1"/>
          </p:cNvSpPr>
          <p:nvPr>
            <p:ph type="body" sz="quarter" idx="13"/>
          </p:nvPr>
        </p:nvSpPr>
        <p:spPr>
          <a:xfrm>
            <a:off x="2209800" y="2078360"/>
            <a:ext cx="6324600" cy="762000"/>
          </a:xfrm>
        </p:spPr>
        <p:txBody>
          <a:bodyPr/>
          <a:lstStyle/>
          <a:p>
            <a:pPr lvl="0"/>
            <a:r>
              <a:rPr lang="en-US" dirty="0"/>
              <a:t>Click to edit Master text styles</a:t>
            </a:r>
          </a:p>
        </p:txBody>
      </p:sp>
      <p:sp>
        <p:nvSpPr>
          <p:cNvPr id="16" name="Text Placeholder 5"/>
          <p:cNvSpPr>
            <a:spLocks noGrp="1"/>
          </p:cNvSpPr>
          <p:nvPr>
            <p:ph type="body" sz="quarter" idx="14"/>
          </p:nvPr>
        </p:nvSpPr>
        <p:spPr>
          <a:xfrm>
            <a:off x="2209800" y="3601409"/>
            <a:ext cx="6324600" cy="762000"/>
          </a:xfrm>
        </p:spPr>
        <p:txBody>
          <a:bodyPr/>
          <a:lstStyle/>
          <a:p>
            <a:pPr lvl="0"/>
            <a:r>
              <a:rPr lang="en-US" dirty="0"/>
              <a:t>Click to edit Master text styles</a:t>
            </a:r>
          </a:p>
        </p:txBody>
      </p:sp>
      <p:sp>
        <p:nvSpPr>
          <p:cNvPr id="17" name="Text Placeholder 5"/>
          <p:cNvSpPr>
            <a:spLocks noGrp="1"/>
          </p:cNvSpPr>
          <p:nvPr>
            <p:ph type="body" sz="quarter" idx="15"/>
          </p:nvPr>
        </p:nvSpPr>
        <p:spPr>
          <a:xfrm>
            <a:off x="2209800" y="5173820"/>
            <a:ext cx="6324600" cy="762000"/>
          </a:xfrm>
        </p:spPr>
        <p:txBody>
          <a:bodyPr/>
          <a:lstStyle/>
          <a:p>
            <a:pPr lvl="0"/>
            <a:r>
              <a:rPr lang="en-US" dirty="0"/>
              <a:t>Click to edit Master text styles</a:t>
            </a:r>
          </a:p>
        </p:txBody>
      </p:sp>
      <p:sp>
        <p:nvSpPr>
          <p:cNvPr id="18"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lvl1pPr>
          </a:lstStyle>
          <a:p>
            <a:pPr lvl="0"/>
            <a:r>
              <a:rPr lang="en-US" dirty="0"/>
              <a:t>Edit text</a:t>
            </a:r>
          </a:p>
        </p:txBody>
      </p:sp>
      <p:sp>
        <p:nvSpPr>
          <p:cNvPr id="19" name="Text Placeholder 5"/>
          <p:cNvSpPr>
            <a:spLocks noGrp="1"/>
          </p:cNvSpPr>
          <p:nvPr>
            <p:ph type="body" sz="quarter" idx="17" hasCustomPrompt="1"/>
          </p:nvPr>
        </p:nvSpPr>
        <p:spPr>
          <a:xfrm>
            <a:off x="895920" y="3753254"/>
            <a:ext cx="914400" cy="457200"/>
          </a:xfrm>
        </p:spPr>
        <p:txBody>
          <a:bodyPr>
            <a:noAutofit/>
          </a:bodyPr>
          <a:lstStyle>
            <a:lvl1pPr marL="0" indent="0" algn="ctr">
              <a:buNone/>
              <a:defRPr sz="1600" b="1"/>
            </a:lvl1pPr>
          </a:lstStyle>
          <a:p>
            <a:pPr lvl="0"/>
            <a:r>
              <a:rPr lang="en-US" dirty="0"/>
              <a:t>Edit text</a:t>
            </a:r>
          </a:p>
        </p:txBody>
      </p:sp>
      <p:sp>
        <p:nvSpPr>
          <p:cNvPr id="20" name="Text Placeholder 5"/>
          <p:cNvSpPr>
            <a:spLocks noGrp="1"/>
          </p:cNvSpPr>
          <p:nvPr>
            <p:ph type="body" sz="quarter" idx="18" hasCustomPrompt="1"/>
          </p:nvPr>
        </p:nvSpPr>
        <p:spPr>
          <a:xfrm>
            <a:off x="904240" y="5333985"/>
            <a:ext cx="914400" cy="457200"/>
          </a:xfrm>
        </p:spPr>
        <p:txBody>
          <a:bodyPr>
            <a:noAutofit/>
          </a:bodyPr>
          <a:lstStyle>
            <a:lvl1pPr marL="0" indent="0" algn="ctr">
              <a:buNone/>
              <a:defRPr sz="1400" b="1"/>
            </a:lvl1pPr>
          </a:lstStyle>
          <a:p>
            <a:pPr lvl="0"/>
            <a:r>
              <a:rPr lang="en-US" dirty="0"/>
              <a:t>Edit text</a:t>
            </a:r>
          </a:p>
        </p:txBody>
      </p:sp>
    </p:spTree>
    <p:extLst>
      <p:ext uri="{BB962C8B-B14F-4D97-AF65-F5344CB8AC3E}">
        <p14:creationId xmlns:p14="http://schemas.microsoft.com/office/powerpoint/2010/main" val="89357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 Main Points 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A507079-43ED-4ADA-97F8-99CF92EB27F9}" type="slidenum">
              <a:rPr lang="en-US" smtClean="0"/>
              <a:pPr/>
              <a:t>‹#›</a:t>
            </a:fld>
            <a:endParaRPr lang="en-US"/>
          </a:p>
        </p:txBody>
      </p:sp>
      <p:grpSp>
        <p:nvGrpSpPr>
          <p:cNvPr id="4" name="Group 3"/>
          <p:cNvGrpSpPr/>
          <p:nvPr userDrawn="1"/>
        </p:nvGrpSpPr>
        <p:grpSpPr>
          <a:xfrm>
            <a:off x="666750" y="1773545"/>
            <a:ext cx="1372740" cy="1371631"/>
            <a:chOff x="666750" y="1773545"/>
            <a:chExt cx="1372740" cy="1371631"/>
          </a:xfrm>
        </p:grpSpPr>
        <p:sp>
          <p:nvSpPr>
            <p:cNvPr id="5"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ECD93A"/>
            </a:solidFill>
          </p:spPr>
          <p:txBody>
            <a:bodyPr wrap="square" lIns="0" tIns="0" rIns="0" bIns="0" rtlCol="0"/>
            <a:lstStyle/>
            <a:p>
              <a:endParaRPr/>
            </a:p>
          </p:txBody>
        </p:sp>
        <p:sp>
          <p:nvSpPr>
            <p:cNvPr id="6"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grpSp>
        <p:nvGrpSpPr>
          <p:cNvPr id="7" name="Group 6"/>
          <p:cNvGrpSpPr/>
          <p:nvPr userDrawn="1"/>
        </p:nvGrpSpPr>
        <p:grpSpPr>
          <a:xfrm>
            <a:off x="666750" y="3296039"/>
            <a:ext cx="1372740" cy="1371631"/>
            <a:chOff x="666750" y="3296039"/>
            <a:chExt cx="1372740" cy="1371631"/>
          </a:xfrm>
        </p:grpSpPr>
        <p:sp>
          <p:nvSpPr>
            <p:cNvPr id="8"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ECD93A"/>
            </a:solidFill>
          </p:spPr>
          <p:txBody>
            <a:bodyPr wrap="square" lIns="0" tIns="0" rIns="0" bIns="0" rtlCol="0"/>
            <a:lstStyle/>
            <a:p>
              <a:endParaRPr/>
            </a:p>
          </p:txBody>
        </p:sp>
        <p:sp>
          <p:nvSpPr>
            <p:cNvPr id="9"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grpSp>
        <p:nvGrpSpPr>
          <p:cNvPr id="10" name="Group 9"/>
          <p:cNvGrpSpPr/>
          <p:nvPr userDrawn="1"/>
        </p:nvGrpSpPr>
        <p:grpSpPr>
          <a:xfrm>
            <a:off x="675070" y="4876770"/>
            <a:ext cx="1372740" cy="1371631"/>
            <a:chOff x="675070" y="4876770"/>
            <a:chExt cx="1372740" cy="1371631"/>
          </a:xfrm>
        </p:grpSpPr>
        <p:sp>
          <p:nvSpPr>
            <p:cNvPr id="11"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ECD93A"/>
            </a:solidFill>
          </p:spPr>
          <p:txBody>
            <a:bodyPr wrap="square" lIns="0" tIns="0" rIns="0" bIns="0" rtlCol="0"/>
            <a:lstStyle/>
            <a:p>
              <a:endParaRPr/>
            </a:p>
          </p:txBody>
        </p:sp>
        <p:sp>
          <p:nvSpPr>
            <p:cNvPr id="12"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sp>
        <p:nvSpPr>
          <p:cNvPr id="13" name="Text Placeholder 5"/>
          <p:cNvSpPr>
            <a:spLocks noGrp="1"/>
          </p:cNvSpPr>
          <p:nvPr>
            <p:ph type="body" sz="quarter" idx="13"/>
          </p:nvPr>
        </p:nvSpPr>
        <p:spPr>
          <a:xfrm>
            <a:off x="2209800" y="2078360"/>
            <a:ext cx="6324600" cy="762000"/>
          </a:xfrm>
        </p:spPr>
        <p:txBody>
          <a:bodyPr/>
          <a:lstStyle/>
          <a:p>
            <a:pPr lvl="0"/>
            <a:r>
              <a:rPr lang="en-US" dirty="0"/>
              <a:t>Click to edit Master text styles</a:t>
            </a:r>
          </a:p>
        </p:txBody>
      </p:sp>
      <p:sp>
        <p:nvSpPr>
          <p:cNvPr id="14" name="Text Placeholder 5"/>
          <p:cNvSpPr>
            <a:spLocks noGrp="1"/>
          </p:cNvSpPr>
          <p:nvPr>
            <p:ph type="body" sz="quarter" idx="14"/>
          </p:nvPr>
        </p:nvSpPr>
        <p:spPr>
          <a:xfrm>
            <a:off x="2209800" y="3601409"/>
            <a:ext cx="6324600" cy="762000"/>
          </a:xfrm>
        </p:spPr>
        <p:txBody>
          <a:bodyPr/>
          <a:lstStyle/>
          <a:p>
            <a:pPr lvl="0"/>
            <a:r>
              <a:rPr lang="en-US" dirty="0"/>
              <a:t>Click to edit Master text styles</a:t>
            </a:r>
          </a:p>
        </p:txBody>
      </p:sp>
      <p:sp>
        <p:nvSpPr>
          <p:cNvPr id="15" name="Text Placeholder 5"/>
          <p:cNvSpPr>
            <a:spLocks noGrp="1"/>
          </p:cNvSpPr>
          <p:nvPr>
            <p:ph type="body" sz="quarter" idx="15"/>
          </p:nvPr>
        </p:nvSpPr>
        <p:spPr>
          <a:xfrm>
            <a:off x="2209800" y="5173820"/>
            <a:ext cx="6324600" cy="762000"/>
          </a:xfrm>
        </p:spPr>
        <p:txBody>
          <a:bodyPr/>
          <a:lstStyle/>
          <a:p>
            <a:pPr lvl="0"/>
            <a:r>
              <a:rPr lang="en-US" dirty="0"/>
              <a:t>Click to edit Master text styles</a:t>
            </a:r>
          </a:p>
        </p:txBody>
      </p:sp>
      <p:sp>
        <p:nvSpPr>
          <p:cNvPr id="16"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solidFill>
                  <a:srgbClr val="325E7F"/>
                </a:solidFill>
              </a:defRPr>
            </a:lvl1pPr>
          </a:lstStyle>
          <a:p>
            <a:pPr lvl="0"/>
            <a:r>
              <a:rPr lang="en-US" dirty="0"/>
              <a:t>Edit text</a:t>
            </a:r>
          </a:p>
        </p:txBody>
      </p:sp>
      <p:sp>
        <p:nvSpPr>
          <p:cNvPr id="17" name="Text Placeholder 5"/>
          <p:cNvSpPr>
            <a:spLocks noGrp="1"/>
          </p:cNvSpPr>
          <p:nvPr>
            <p:ph type="body" sz="quarter" idx="17" hasCustomPrompt="1"/>
          </p:nvPr>
        </p:nvSpPr>
        <p:spPr>
          <a:xfrm>
            <a:off x="895920" y="3753809"/>
            <a:ext cx="914400" cy="457200"/>
          </a:xfrm>
        </p:spPr>
        <p:txBody>
          <a:bodyPr>
            <a:noAutofit/>
          </a:bodyPr>
          <a:lstStyle>
            <a:lvl1pPr marL="0" indent="0" algn="ctr">
              <a:buNone/>
              <a:defRPr sz="1400" b="1">
                <a:solidFill>
                  <a:srgbClr val="325E7F"/>
                </a:solidFill>
              </a:defRPr>
            </a:lvl1pPr>
          </a:lstStyle>
          <a:p>
            <a:pPr lvl="0"/>
            <a:r>
              <a:rPr lang="en-US" dirty="0"/>
              <a:t>Edit text</a:t>
            </a:r>
          </a:p>
        </p:txBody>
      </p:sp>
      <p:sp>
        <p:nvSpPr>
          <p:cNvPr id="18" name="Text Placeholder 5"/>
          <p:cNvSpPr>
            <a:spLocks noGrp="1"/>
          </p:cNvSpPr>
          <p:nvPr>
            <p:ph type="body" sz="quarter" idx="18" hasCustomPrompt="1"/>
          </p:nvPr>
        </p:nvSpPr>
        <p:spPr>
          <a:xfrm>
            <a:off x="895920" y="5333985"/>
            <a:ext cx="914400" cy="457200"/>
          </a:xfrm>
        </p:spPr>
        <p:txBody>
          <a:bodyPr>
            <a:noAutofit/>
          </a:bodyPr>
          <a:lstStyle>
            <a:lvl1pPr marL="0" indent="0" algn="ctr">
              <a:buNone/>
              <a:defRPr sz="1400" b="1">
                <a:solidFill>
                  <a:srgbClr val="325E7F"/>
                </a:solidFill>
              </a:defRPr>
            </a:lvl1pPr>
          </a:lstStyle>
          <a:p>
            <a:pPr lvl="0"/>
            <a:r>
              <a:rPr lang="en-US" dirty="0"/>
              <a:t>Edit text</a:t>
            </a:r>
          </a:p>
        </p:txBody>
      </p:sp>
    </p:spTree>
    <p:extLst>
      <p:ext uri="{BB962C8B-B14F-4D97-AF65-F5344CB8AC3E}">
        <p14:creationId xmlns:p14="http://schemas.microsoft.com/office/powerpoint/2010/main" val="356809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Main Points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A507079-43ED-4ADA-97F8-99CF92EB27F9}" type="slidenum">
              <a:rPr lang="en-US" smtClean="0"/>
              <a:pPr/>
              <a:t>‹#›</a:t>
            </a:fld>
            <a:endParaRPr lang="en-US"/>
          </a:p>
        </p:txBody>
      </p:sp>
      <p:grpSp>
        <p:nvGrpSpPr>
          <p:cNvPr id="4" name="Group 3"/>
          <p:cNvGrpSpPr/>
          <p:nvPr userDrawn="1"/>
        </p:nvGrpSpPr>
        <p:grpSpPr>
          <a:xfrm>
            <a:off x="666750" y="1773545"/>
            <a:ext cx="1372740" cy="1371631"/>
            <a:chOff x="666750" y="1773545"/>
            <a:chExt cx="1372740" cy="1371631"/>
          </a:xfrm>
        </p:grpSpPr>
        <p:sp>
          <p:nvSpPr>
            <p:cNvPr id="5"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25E7F"/>
            </a:solidFill>
          </p:spPr>
          <p:txBody>
            <a:bodyPr wrap="square" lIns="0" tIns="0" rIns="0" bIns="0" rtlCol="0"/>
            <a:lstStyle/>
            <a:p>
              <a:endParaRPr/>
            </a:p>
          </p:txBody>
        </p:sp>
        <p:sp>
          <p:nvSpPr>
            <p:cNvPr id="6"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grpSp>
        <p:nvGrpSpPr>
          <p:cNvPr id="7" name="Group 6"/>
          <p:cNvGrpSpPr/>
          <p:nvPr userDrawn="1"/>
        </p:nvGrpSpPr>
        <p:grpSpPr>
          <a:xfrm>
            <a:off x="666750" y="3296039"/>
            <a:ext cx="1372740" cy="1371631"/>
            <a:chOff x="666750" y="3296039"/>
            <a:chExt cx="1372740" cy="1371631"/>
          </a:xfrm>
        </p:grpSpPr>
        <p:sp>
          <p:nvSpPr>
            <p:cNvPr id="8"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25E7F"/>
            </a:solidFill>
          </p:spPr>
          <p:txBody>
            <a:bodyPr wrap="square" lIns="0" tIns="0" rIns="0" bIns="0" rtlCol="0"/>
            <a:lstStyle/>
            <a:p>
              <a:endParaRPr/>
            </a:p>
          </p:txBody>
        </p:sp>
        <p:sp>
          <p:nvSpPr>
            <p:cNvPr id="9"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grpSp>
        <p:nvGrpSpPr>
          <p:cNvPr id="10" name="Group 9"/>
          <p:cNvGrpSpPr/>
          <p:nvPr userDrawn="1"/>
        </p:nvGrpSpPr>
        <p:grpSpPr>
          <a:xfrm>
            <a:off x="675070" y="4876770"/>
            <a:ext cx="1372740" cy="1371631"/>
            <a:chOff x="675070" y="4876770"/>
            <a:chExt cx="1372740" cy="1371631"/>
          </a:xfrm>
        </p:grpSpPr>
        <p:sp>
          <p:nvSpPr>
            <p:cNvPr id="11"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25E7F"/>
            </a:solidFill>
            <a:ln>
              <a:noFill/>
            </a:ln>
          </p:spPr>
          <p:txBody>
            <a:bodyPr wrap="square" lIns="0" tIns="0" rIns="0" bIns="0" rtlCol="0"/>
            <a:lstStyle/>
            <a:p>
              <a:endParaRPr/>
            </a:p>
          </p:txBody>
        </p:sp>
        <p:sp>
          <p:nvSpPr>
            <p:cNvPr id="12"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sp>
        <p:nvSpPr>
          <p:cNvPr id="13" name="Text Placeholder 5"/>
          <p:cNvSpPr>
            <a:spLocks noGrp="1"/>
          </p:cNvSpPr>
          <p:nvPr>
            <p:ph type="body" sz="quarter" idx="13"/>
          </p:nvPr>
        </p:nvSpPr>
        <p:spPr>
          <a:xfrm>
            <a:off x="2209800" y="2078360"/>
            <a:ext cx="6324600" cy="762000"/>
          </a:xfrm>
        </p:spPr>
        <p:txBody>
          <a:bodyPr/>
          <a:lstStyle/>
          <a:p>
            <a:pPr lvl="0"/>
            <a:r>
              <a:rPr lang="en-US" dirty="0"/>
              <a:t>Click to edit Master text styles</a:t>
            </a:r>
          </a:p>
        </p:txBody>
      </p:sp>
      <p:sp>
        <p:nvSpPr>
          <p:cNvPr id="14" name="Text Placeholder 5"/>
          <p:cNvSpPr>
            <a:spLocks noGrp="1"/>
          </p:cNvSpPr>
          <p:nvPr>
            <p:ph type="body" sz="quarter" idx="14"/>
          </p:nvPr>
        </p:nvSpPr>
        <p:spPr>
          <a:xfrm>
            <a:off x="2209800" y="3601409"/>
            <a:ext cx="6324600" cy="762000"/>
          </a:xfrm>
        </p:spPr>
        <p:txBody>
          <a:bodyPr/>
          <a:lstStyle/>
          <a:p>
            <a:pPr lvl="0"/>
            <a:r>
              <a:rPr lang="en-US" dirty="0"/>
              <a:t>Click to edit Master text styles</a:t>
            </a:r>
          </a:p>
        </p:txBody>
      </p:sp>
      <p:sp>
        <p:nvSpPr>
          <p:cNvPr id="15" name="Text Placeholder 5"/>
          <p:cNvSpPr>
            <a:spLocks noGrp="1"/>
          </p:cNvSpPr>
          <p:nvPr>
            <p:ph type="body" sz="quarter" idx="15"/>
          </p:nvPr>
        </p:nvSpPr>
        <p:spPr>
          <a:xfrm>
            <a:off x="2209800" y="5173820"/>
            <a:ext cx="6324600" cy="762000"/>
          </a:xfrm>
        </p:spPr>
        <p:txBody>
          <a:bodyPr/>
          <a:lstStyle/>
          <a:p>
            <a:pPr lvl="0"/>
            <a:r>
              <a:rPr lang="en-US" dirty="0"/>
              <a:t>Click to edit Master text styles</a:t>
            </a:r>
          </a:p>
        </p:txBody>
      </p:sp>
      <p:sp>
        <p:nvSpPr>
          <p:cNvPr id="16"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lvl1pPr>
          </a:lstStyle>
          <a:p>
            <a:pPr lvl="0"/>
            <a:r>
              <a:rPr lang="en-US" dirty="0"/>
              <a:t>Edit text</a:t>
            </a:r>
          </a:p>
        </p:txBody>
      </p:sp>
      <p:sp>
        <p:nvSpPr>
          <p:cNvPr id="17" name="Text Placeholder 5"/>
          <p:cNvSpPr>
            <a:spLocks noGrp="1"/>
          </p:cNvSpPr>
          <p:nvPr>
            <p:ph type="body" sz="quarter" idx="17" hasCustomPrompt="1"/>
          </p:nvPr>
        </p:nvSpPr>
        <p:spPr>
          <a:xfrm>
            <a:off x="895920" y="3753254"/>
            <a:ext cx="914400" cy="457200"/>
          </a:xfrm>
        </p:spPr>
        <p:txBody>
          <a:bodyPr>
            <a:noAutofit/>
          </a:bodyPr>
          <a:lstStyle>
            <a:lvl1pPr marL="0" indent="0" algn="ctr">
              <a:buNone/>
              <a:defRPr sz="1400" b="1"/>
            </a:lvl1pPr>
          </a:lstStyle>
          <a:p>
            <a:pPr lvl="0"/>
            <a:r>
              <a:rPr lang="en-US" dirty="0"/>
              <a:t>Edit text</a:t>
            </a:r>
          </a:p>
        </p:txBody>
      </p:sp>
      <p:sp>
        <p:nvSpPr>
          <p:cNvPr id="18" name="Text Placeholder 5"/>
          <p:cNvSpPr>
            <a:spLocks noGrp="1"/>
          </p:cNvSpPr>
          <p:nvPr>
            <p:ph type="body" sz="quarter" idx="18" hasCustomPrompt="1"/>
          </p:nvPr>
        </p:nvSpPr>
        <p:spPr>
          <a:xfrm>
            <a:off x="904240" y="5333985"/>
            <a:ext cx="914400" cy="457200"/>
          </a:xfrm>
        </p:spPr>
        <p:txBody>
          <a:bodyPr>
            <a:noAutofit/>
          </a:bodyPr>
          <a:lstStyle>
            <a:lvl1pPr marL="0" indent="0" algn="ctr">
              <a:buNone/>
              <a:defRPr sz="1400" b="1"/>
            </a:lvl1pPr>
          </a:lstStyle>
          <a:p>
            <a:pPr lvl="0"/>
            <a:r>
              <a:rPr lang="en-US" dirty="0"/>
              <a:t>Edit text</a:t>
            </a:r>
          </a:p>
        </p:txBody>
      </p:sp>
    </p:spTree>
    <p:extLst>
      <p:ext uri="{BB962C8B-B14F-4D97-AF65-F5344CB8AC3E}">
        <p14:creationId xmlns:p14="http://schemas.microsoft.com/office/powerpoint/2010/main" val="390986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Main Points Ligh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A507079-43ED-4ADA-97F8-99CF92EB27F9}" type="slidenum">
              <a:rPr lang="en-US" smtClean="0"/>
              <a:pPr/>
              <a:t>‹#›</a:t>
            </a:fld>
            <a:endParaRPr lang="en-US"/>
          </a:p>
        </p:txBody>
      </p:sp>
      <p:grpSp>
        <p:nvGrpSpPr>
          <p:cNvPr id="4" name="Group 3"/>
          <p:cNvGrpSpPr/>
          <p:nvPr userDrawn="1"/>
        </p:nvGrpSpPr>
        <p:grpSpPr>
          <a:xfrm>
            <a:off x="666750" y="1773545"/>
            <a:ext cx="1372740" cy="1371631"/>
            <a:chOff x="666750" y="1773545"/>
            <a:chExt cx="1372740" cy="1371631"/>
          </a:xfrm>
        </p:grpSpPr>
        <p:sp>
          <p:nvSpPr>
            <p:cNvPr id="5" name="object 3"/>
            <p:cNvSpPr/>
            <p:nvPr userDrawn="1"/>
          </p:nvSpPr>
          <p:spPr>
            <a:xfrm>
              <a:off x="691709" y="1798504"/>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6B1DE"/>
            </a:solidFill>
          </p:spPr>
          <p:txBody>
            <a:bodyPr wrap="square" lIns="0" tIns="0" rIns="0" bIns="0" rtlCol="0"/>
            <a:lstStyle/>
            <a:p>
              <a:endParaRPr/>
            </a:p>
          </p:txBody>
        </p:sp>
        <p:sp>
          <p:nvSpPr>
            <p:cNvPr id="6" name="object 4"/>
            <p:cNvSpPr/>
            <p:nvPr userDrawn="1"/>
          </p:nvSpPr>
          <p:spPr>
            <a:xfrm>
              <a:off x="666750" y="1773545"/>
              <a:ext cx="1372740" cy="1371631"/>
            </a:xfrm>
            <a:custGeom>
              <a:avLst/>
              <a:gdLst/>
              <a:ahLst/>
              <a:cxnLst/>
              <a:rect l="l" t="t" r="r" b="b"/>
              <a:pathLst>
                <a:path w="1571625" h="1570355">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5">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grpSp>
        <p:nvGrpSpPr>
          <p:cNvPr id="7" name="Group 6"/>
          <p:cNvGrpSpPr/>
          <p:nvPr userDrawn="1"/>
        </p:nvGrpSpPr>
        <p:grpSpPr>
          <a:xfrm>
            <a:off x="666750" y="3296039"/>
            <a:ext cx="1372740" cy="1371631"/>
            <a:chOff x="666750" y="3296039"/>
            <a:chExt cx="1372740" cy="1371631"/>
          </a:xfrm>
        </p:grpSpPr>
        <p:sp>
          <p:nvSpPr>
            <p:cNvPr id="8" name="object 6"/>
            <p:cNvSpPr/>
            <p:nvPr userDrawn="1"/>
          </p:nvSpPr>
          <p:spPr>
            <a:xfrm>
              <a:off x="691709" y="3320998"/>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6B1DE"/>
            </a:solidFill>
          </p:spPr>
          <p:txBody>
            <a:bodyPr wrap="square" lIns="0" tIns="0" rIns="0" bIns="0" rtlCol="0"/>
            <a:lstStyle/>
            <a:p>
              <a:endParaRPr/>
            </a:p>
          </p:txBody>
        </p:sp>
        <p:sp>
          <p:nvSpPr>
            <p:cNvPr id="9" name="object 7"/>
            <p:cNvSpPr/>
            <p:nvPr userDrawn="1"/>
          </p:nvSpPr>
          <p:spPr>
            <a:xfrm>
              <a:off x="666750" y="3296039"/>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grpSp>
        <p:nvGrpSpPr>
          <p:cNvPr id="10" name="Group 9"/>
          <p:cNvGrpSpPr/>
          <p:nvPr userDrawn="1"/>
        </p:nvGrpSpPr>
        <p:grpSpPr>
          <a:xfrm>
            <a:off x="675070" y="4876770"/>
            <a:ext cx="1372740" cy="1371631"/>
            <a:chOff x="675070" y="4876770"/>
            <a:chExt cx="1372740" cy="1371631"/>
          </a:xfrm>
        </p:grpSpPr>
        <p:sp>
          <p:nvSpPr>
            <p:cNvPr id="11" name="object 9"/>
            <p:cNvSpPr/>
            <p:nvPr userDrawn="1"/>
          </p:nvSpPr>
          <p:spPr>
            <a:xfrm>
              <a:off x="700029" y="4893409"/>
              <a:ext cx="1322823" cy="1322822"/>
            </a:xfrm>
            <a:custGeom>
              <a:avLst/>
              <a:gdLst/>
              <a:ahLst/>
              <a:cxnLst/>
              <a:rect l="l" t="t" r="r" b="b"/>
              <a:pathLst>
                <a:path w="1514475" h="1514475">
                  <a:moveTo>
                    <a:pt x="757237" y="1514474"/>
                  </a:moveTo>
                  <a:lnTo>
                    <a:pt x="695424" y="1512257"/>
                  </a:lnTo>
                  <a:lnTo>
                    <a:pt x="635448" y="1505603"/>
                  </a:lnTo>
                  <a:lnTo>
                    <a:pt x="577310" y="1494513"/>
                  </a:lnTo>
                  <a:lnTo>
                    <a:pt x="521009" y="1478988"/>
                  </a:lnTo>
                  <a:lnTo>
                    <a:pt x="466546" y="1459027"/>
                  </a:lnTo>
                  <a:lnTo>
                    <a:pt x="413920" y="1434630"/>
                  </a:lnTo>
                  <a:lnTo>
                    <a:pt x="363131" y="1405797"/>
                  </a:lnTo>
                  <a:lnTo>
                    <a:pt x="314180" y="1372529"/>
                  </a:lnTo>
                  <a:lnTo>
                    <a:pt x="267066" y="1334825"/>
                  </a:lnTo>
                  <a:lnTo>
                    <a:pt x="221789" y="1292685"/>
                  </a:lnTo>
                  <a:lnTo>
                    <a:pt x="179649" y="1247408"/>
                  </a:lnTo>
                  <a:lnTo>
                    <a:pt x="141945" y="1200294"/>
                  </a:lnTo>
                  <a:lnTo>
                    <a:pt x="108677" y="1151343"/>
                  </a:lnTo>
                  <a:lnTo>
                    <a:pt x="79844" y="1100554"/>
                  </a:lnTo>
                  <a:lnTo>
                    <a:pt x="55447" y="1047928"/>
                  </a:lnTo>
                  <a:lnTo>
                    <a:pt x="35486" y="993465"/>
                  </a:lnTo>
                  <a:lnTo>
                    <a:pt x="19961" y="937164"/>
                  </a:lnTo>
                  <a:lnTo>
                    <a:pt x="8871" y="879026"/>
                  </a:lnTo>
                  <a:lnTo>
                    <a:pt x="2217" y="819050"/>
                  </a:lnTo>
                  <a:lnTo>
                    <a:pt x="0" y="757237"/>
                  </a:lnTo>
                  <a:lnTo>
                    <a:pt x="554" y="726101"/>
                  </a:lnTo>
                  <a:lnTo>
                    <a:pt x="4990" y="665207"/>
                  </a:lnTo>
                  <a:lnTo>
                    <a:pt x="13861" y="606150"/>
                  </a:lnTo>
                  <a:lnTo>
                    <a:pt x="27169" y="548930"/>
                  </a:lnTo>
                  <a:lnTo>
                    <a:pt x="44912" y="493548"/>
                  </a:lnTo>
                  <a:lnTo>
                    <a:pt x="67091" y="440003"/>
                  </a:lnTo>
                  <a:lnTo>
                    <a:pt x="93706" y="388296"/>
                  </a:lnTo>
                  <a:lnTo>
                    <a:pt x="124756" y="338426"/>
                  </a:lnTo>
                  <a:lnTo>
                    <a:pt x="160243" y="290393"/>
                  </a:lnTo>
                  <a:lnTo>
                    <a:pt x="200165" y="244198"/>
                  </a:lnTo>
                  <a:lnTo>
                    <a:pt x="244198" y="200165"/>
                  </a:lnTo>
                  <a:lnTo>
                    <a:pt x="290393" y="160243"/>
                  </a:lnTo>
                  <a:lnTo>
                    <a:pt x="338426" y="124756"/>
                  </a:lnTo>
                  <a:lnTo>
                    <a:pt x="388296" y="93706"/>
                  </a:lnTo>
                  <a:lnTo>
                    <a:pt x="440003" y="67091"/>
                  </a:lnTo>
                  <a:lnTo>
                    <a:pt x="493548" y="44912"/>
                  </a:lnTo>
                  <a:lnTo>
                    <a:pt x="548930" y="27169"/>
                  </a:lnTo>
                  <a:lnTo>
                    <a:pt x="606150" y="13861"/>
                  </a:lnTo>
                  <a:lnTo>
                    <a:pt x="665207" y="4990"/>
                  </a:lnTo>
                  <a:lnTo>
                    <a:pt x="726101" y="554"/>
                  </a:lnTo>
                  <a:lnTo>
                    <a:pt x="757237" y="0"/>
                  </a:lnTo>
                  <a:lnTo>
                    <a:pt x="788373" y="554"/>
                  </a:lnTo>
                  <a:lnTo>
                    <a:pt x="849267" y="4990"/>
                  </a:lnTo>
                  <a:lnTo>
                    <a:pt x="908324" y="13861"/>
                  </a:lnTo>
                  <a:lnTo>
                    <a:pt x="965544" y="27169"/>
                  </a:lnTo>
                  <a:lnTo>
                    <a:pt x="1020926" y="44912"/>
                  </a:lnTo>
                  <a:lnTo>
                    <a:pt x="1074471" y="67091"/>
                  </a:lnTo>
                  <a:lnTo>
                    <a:pt x="1126178" y="93706"/>
                  </a:lnTo>
                  <a:lnTo>
                    <a:pt x="1176048" y="124756"/>
                  </a:lnTo>
                  <a:lnTo>
                    <a:pt x="1224081" y="160243"/>
                  </a:lnTo>
                  <a:lnTo>
                    <a:pt x="1270276" y="200165"/>
                  </a:lnTo>
                  <a:lnTo>
                    <a:pt x="1314309" y="244198"/>
                  </a:lnTo>
                  <a:lnTo>
                    <a:pt x="1354231" y="290393"/>
                  </a:lnTo>
                  <a:lnTo>
                    <a:pt x="1389718" y="338426"/>
                  </a:lnTo>
                  <a:lnTo>
                    <a:pt x="1420768" y="388296"/>
                  </a:lnTo>
                  <a:lnTo>
                    <a:pt x="1447383" y="440003"/>
                  </a:lnTo>
                  <a:lnTo>
                    <a:pt x="1469562" y="493548"/>
                  </a:lnTo>
                  <a:lnTo>
                    <a:pt x="1487305" y="548930"/>
                  </a:lnTo>
                  <a:lnTo>
                    <a:pt x="1500613" y="606150"/>
                  </a:lnTo>
                  <a:lnTo>
                    <a:pt x="1509484" y="665207"/>
                  </a:lnTo>
                  <a:lnTo>
                    <a:pt x="1513920" y="726101"/>
                  </a:lnTo>
                  <a:lnTo>
                    <a:pt x="1514474" y="757237"/>
                  </a:lnTo>
                  <a:lnTo>
                    <a:pt x="1513920" y="788373"/>
                  </a:lnTo>
                  <a:lnTo>
                    <a:pt x="1509484" y="849267"/>
                  </a:lnTo>
                  <a:lnTo>
                    <a:pt x="1500613" y="908324"/>
                  </a:lnTo>
                  <a:lnTo>
                    <a:pt x="1487305" y="965544"/>
                  </a:lnTo>
                  <a:lnTo>
                    <a:pt x="1469562" y="1020926"/>
                  </a:lnTo>
                  <a:lnTo>
                    <a:pt x="1447383" y="1074471"/>
                  </a:lnTo>
                  <a:lnTo>
                    <a:pt x="1420768" y="1126178"/>
                  </a:lnTo>
                  <a:lnTo>
                    <a:pt x="1389718" y="1176048"/>
                  </a:lnTo>
                  <a:lnTo>
                    <a:pt x="1354231" y="1224081"/>
                  </a:lnTo>
                  <a:lnTo>
                    <a:pt x="1314309" y="1270276"/>
                  </a:lnTo>
                  <a:lnTo>
                    <a:pt x="1270276" y="1314309"/>
                  </a:lnTo>
                  <a:lnTo>
                    <a:pt x="1224081" y="1354231"/>
                  </a:lnTo>
                  <a:lnTo>
                    <a:pt x="1176048" y="1389718"/>
                  </a:lnTo>
                  <a:lnTo>
                    <a:pt x="1126178" y="1420768"/>
                  </a:lnTo>
                  <a:lnTo>
                    <a:pt x="1074471" y="1447383"/>
                  </a:lnTo>
                  <a:lnTo>
                    <a:pt x="1020926" y="1469562"/>
                  </a:lnTo>
                  <a:lnTo>
                    <a:pt x="965544" y="1487305"/>
                  </a:lnTo>
                  <a:lnTo>
                    <a:pt x="908324" y="1500613"/>
                  </a:lnTo>
                  <a:lnTo>
                    <a:pt x="849267" y="1509484"/>
                  </a:lnTo>
                  <a:lnTo>
                    <a:pt x="788373" y="1513920"/>
                  </a:lnTo>
                  <a:lnTo>
                    <a:pt x="757237" y="1514474"/>
                  </a:lnTo>
                  <a:close/>
                </a:path>
              </a:pathLst>
            </a:custGeom>
            <a:solidFill>
              <a:srgbClr val="36B1DE"/>
            </a:solidFill>
          </p:spPr>
          <p:txBody>
            <a:bodyPr wrap="square" lIns="0" tIns="0" rIns="0" bIns="0" rtlCol="0"/>
            <a:lstStyle/>
            <a:p>
              <a:endParaRPr/>
            </a:p>
          </p:txBody>
        </p:sp>
        <p:sp>
          <p:nvSpPr>
            <p:cNvPr id="12" name="object 10"/>
            <p:cNvSpPr/>
            <p:nvPr userDrawn="1"/>
          </p:nvSpPr>
          <p:spPr>
            <a:xfrm>
              <a:off x="675070" y="4876770"/>
              <a:ext cx="1372740" cy="1371631"/>
            </a:xfrm>
            <a:custGeom>
              <a:avLst/>
              <a:gdLst/>
              <a:ahLst/>
              <a:cxnLst/>
              <a:rect l="l" t="t" r="r" b="b"/>
              <a:pathLst>
                <a:path w="1571625" h="1570354">
                  <a:moveTo>
                    <a:pt x="817179" y="1570354"/>
                  </a:moveTo>
                  <a:lnTo>
                    <a:pt x="754432" y="1570354"/>
                  </a:lnTo>
                  <a:lnTo>
                    <a:pt x="661692" y="1560932"/>
                  </a:lnTo>
                  <a:lnTo>
                    <a:pt x="571606" y="1542088"/>
                  </a:lnTo>
                  <a:lnTo>
                    <a:pt x="513394" y="1523244"/>
                  </a:lnTo>
                  <a:lnTo>
                    <a:pt x="429400" y="1485555"/>
                  </a:lnTo>
                  <a:lnTo>
                    <a:pt x="375944" y="1454148"/>
                  </a:lnTo>
                  <a:lnTo>
                    <a:pt x="324779" y="1419600"/>
                  </a:lnTo>
                  <a:lnTo>
                    <a:pt x="276128" y="1381912"/>
                  </a:lnTo>
                  <a:lnTo>
                    <a:pt x="230214" y="1341083"/>
                  </a:lnTo>
                  <a:lnTo>
                    <a:pt x="208434" y="1315957"/>
                  </a:lnTo>
                  <a:lnTo>
                    <a:pt x="187669" y="1293972"/>
                  </a:lnTo>
                  <a:lnTo>
                    <a:pt x="149226" y="1243721"/>
                  </a:lnTo>
                  <a:lnTo>
                    <a:pt x="114974" y="1193469"/>
                  </a:lnTo>
                  <a:lnTo>
                    <a:pt x="85002" y="1140077"/>
                  </a:lnTo>
                  <a:lnTo>
                    <a:pt x="71649" y="1111811"/>
                  </a:lnTo>
                  <a:lnTo>
                    <a:pt x="59398" y="1086685"/>
                  </a:lnTo>
                  <a:lnTo>
                    <a:pt x="38251" y="1027012"/>
                  </a:lnTo>
                  <a:lnTo>
                    <a:pt x="21649" y="967338"/>
                  </a:lnTo>
                  <a:lnTo>
                    <a:pt x="9680" y="907665"/>
                  </a:lnTo>
                  <a:lnTo>
                    <a:pt x="2434" y="847991"/>
                  </a:lnTo>
                  <a:lnTo>
                    <a:pt x="0" y="785177"/>
                  </a:lnTo>
                  <a:lnTo>
                    <a:pt x="610" y="753770"/>
                  </a:lnTo>
                  <a:lnTo>
                    <a:pt x="5462" y="690956"/>
                  </a:lnTo>
                  <a:lnTo>
                    <a:pt x="15080" y="631282"/>
                  </a:lnTo>
                  <a:lnTo>
                    <a:pt x="29376" y="568468"/>
                  </a:lnTo>
                  <a:lnTo>
                    <a:pt x="48262" y="511935"/>
                  </a:lnTo>
                  <a:lnTo>
                    <a:pt x="71649" y="455402"/>
                  </a:lnTo>
                  <a:lnTo>
                    <a:pt x="99448" y="402010"/>
                  </a:lnTo>
                  <a:lnTo>
                    <a:pt x="114974" y="373744"/>
                  </a:lnTo>
                  <a:lnTo>
                    <a:pt x="149226" y="323493"/>
                  </a:lnTo>
                  <a:lnTo>
                    <a:pt x="187669" y="273241"/>
                  </a:lnTo>
                  <a:lnTo>
                    <a:pt x="230214" y="229271"/>
                  </a:lnTo>
                  <a:lnTo>
                    <a:pt x="276128" y="185301"/>
                  </a:lnTo>
                  <a:lnTo>
                    <a:pt x="324779" y="147613"/>
                  </a:lnTo>
                  <a:lnTo>
                    <a:pt x="375944" y="113065"/>
                  </a:lnTo>
                  <a:lnTo>
                    <a:pt x="429400" y="84799"/>
                  </a:lnTo>
                  <a:lnTo>
                    <a:pt x="456918" y="69095"/>
                  </a:lnTo>
                  <a:lnTo>
                    <a:pt x="484925" y="56532"/>
                  </a:lnTo>
                  <a:lnTo>
                    <a:pt x="601293" y="18844"/>
                  </a:lnTo>
                  <a:lnTo>
                    <a:pt x="631331" y="12562"/>
                  </a:lnTo>
                  <a:lnTo>
                    <a:pt x="661692" y="9422"/>
                  </a:lnTo>
                  <a:lnTo>
                    <a:pt x="692347" y="3140"/>
                  </a:lnTo>
                  <a:lnTo>
                    <a:pt x="723270" y="0"/>
                  </a:lnTo>
                  <a:lnTo>
                    <a:pt x="848340" y="0"/>
                  </a:lnTo>
                  <a:lnTo>
                    <a:pt x="879263" y="3140"/>
                  </a:lnTo>
                  <a:lnTo>
                    <a:pt x="909918" y="9422"/>
                  </a:lnTo>
                  <a:lnTo>
                    <a:pt x="940279" y="12562"/>
                  </a:lnTo>
                  <a:lnTo>
                    <a:pt x="970317" y="18844"/>
                  </a:lnTo>
                  <a:lnTo>
                    <a:pt x="1058216" y="47110"/>
                  </a:lnTo>
                  <a:lnTo>
                    <a:pt x="727017" y="47110"/>
                  </a:lnTo>
                  <a:lnTo>
                    <a:pt x="669134" y="53392"/>
                  </a:lnTo>
                  <a:lnTo>
                    <a:pt x="584459" y="72236"/>
                  </a:lnTo>
                  <a:lnTo>
                    <a:pt x="502984" y="100502"/>
                  </a:lnTo>
                  <a:lnTo>
                    <a:pt x="450792" y="125628"/>
                  </a:lnTo>
                  <a:lnTo>
                    <a:pt x="400541" y="153894"/>
                  </a:lnTo>
                  <a:lnTo>
                    <a:pt x="352437" y="185301"/>
                  </a:lnTo>
                  <a:lnTo>
                    <a:pt x="306690" y="222990"/>
                  </a:lnTo>
                  <a:lnTo>
                    <a:pt x="263505" y="260678"/>
                  </a:lnTo>
                  <a:lnTo>
                    <a:pt x="223560" y="304648"/>
                  </a:lnTo>
                  <a:lnTo>
                    <a:pt x="187452" y="351759"/>
                  </a:lnTo>
                  <a:lnTo>
                    <a:pt x="170864" y="373744"/>
                  </a:lnTo>
                  <a:lnTo>
                    <a:pt x="140673" y="423995"/>
                  </a:lnTo>
                  <a:lnTo>
                    <a:pt x="114536" y="474247"/>
                  </a:lnTo>
                  <a:lnTo>
                    <a:pt x="103015" y="502513"/>
                  </a:lnTo>
                  <a:lnTo>
                    <a:pt x="92539" y="527639"/>
                  </a:lnTo>
                  <a:lnTo>
                    <a:pt x="74769" y="584172"/>
                  </a:lnTo>
                  <a:lnTo>
                    <a:pt x="61312" y="637564"/>
                  </a:lnTo>
                  <a:lnTo>
                    <a:pt x="52255" y="697237"/>
                  </a:lnTo>
                  <a:lnTo>
                    <a:pt x="47685" y="753770"/>
                  </a:lnTo>
                  <a:lnTo>
                    <a:pt x="47110" y="785177"/>
                  </a:lnTo>
                  <a:lnTo>
                    <a:pt x="47685" y="813443"/>
                  </a:lnTo>
                  <a:lnTo>
                    <a:pt x="52255" y="873117"/>
                  </a:lnTo>
                  <a:lnTo>
                    <a:pt x="61312" y="929650"/>
                  </a:lnTo>
                  <a:lnTo>
                    <a:pt x="74769" y="986182"/>
                  </a:lnTo>
                  <a:lnTo>
                    <a:pt x="92539" y="1039575"/>
                  </a:lnTo>
                  <a:lnTo>
                    <a:pt x="103015" y="1067841"/>
                  </a:lnTo>
                  <a:lnTo>
                    <a:pt x="127093" y="1118092"/>
                  </a:lnTo>
                  <a:lnTo>
                    <a:pt x="155267" y="1168344"/>
                  </a:lnTo>
                  <a:lnTo>
                    <a:pt x="187452" y="1218595"/>
                  </a:lnTo>
                  <a:lnTo>
                    <a:pt x="223560" y="1262565"/>
                  </a:lnTo>
                  <a:lnTo>
                    <a:pt x="263505" y="1306535"/>
                  </a:lnTo>
                  <a:lnTo>
                    <a:pt x="306690" y="1347364"/>
                  </a:lnTo>
                  <a:lnTo>
                    <a:pt x="352437" y="1381912"/>
                  </a:lnTo>
                  <a:lnTo>
                    <a:pt x="400541" y="1413319"/>
                  </a:lnTo>
                  <a:lnTo>
                    <a:pt x="476658" y="1454148"/>
                  </a:lnTo>
                  <a:lnTo>
                    <a:pt x="584459" y="1494977"/>
                  </a:lnTo>
                  <a:lnTo>
                    <a:pt x="669134" y="1513822"/>
                  </a:lnTo>
                  <a:lnTo>
                    <a:pt x="756311" y="1523244"/>
                  </a:lnTo>
                  <a:lnTo>
                    <a:pt x="1058216" y="1523244"/>
                  </a:lnTo>
                  <a:lnTo>
                    <a:pt x="1000004" y="1542088"/>
                  </a:lnTo>
                  <a:lnTo>
                    <a:pt x="909918" y="1560932"/>
                  </a:lnTo>
                  <a:lnTo>
                    <a:pt x="817179" y="1570354"/>
                  </a:lnTo>
                  <a:close/>
                </a:path>
                <a:path w="1571625" h="1570354">
                  <a:moveTo>
                    <a:pt x="1058216" y="1523244"/>
                  </a:moveTo>
                  <a:lnTo>
                    <a:pt x="815299" y="1523244"/>
                  </a:lnTo>
                  <a:lnTo>
                    <a:pt x="902476" y="1513822"/>
                  </a:lnTo>
                  <a:lnTo>
                    <a:pt x="987152" y="1494977"/>
                  </a:lnTo>
                  <a:lnTo>
                    <a:pt x="1068626" y="1466711"/>
                  </a:lnTo>
                  <a:lnTo>
                    <a:pt x="1146200" y="1429023"/>
                  </a:lnTo>
                  <a:lnTo>
                    <a:pt x="1195403" y="1397615"/>
                  </a:lnTo>
                  <a:lnTo>
                    <a:pt x="1242354" y="1366208"/>
                  </a:lnTo>
                  <a:lnTo>
                    <a:pt x="1286846" y="1328520"/>
                  </a:lnTo>
                  <a:lnTo>
                    <a:pt x="1328552" y="1284550"/>
                  </a:lnTo>
                  <a:lnTo>
                    <a:pt x="1366589" y="1240580"/>
                  </a:lnTo>
                  <a:lnTo>
                    <a:pt x="1400746" y="1193469"/>
                  </a:lnTo>
                  <a:lnTo>
                    <a:pt x="1430937" y="1143218"/>
                  </a:lnTo>
                  <a:lnTo>
                    <a:pt x="1457074" y="1092967"/>
                  </a:lnTo>
                  <a:lnTo>
                    <a:pt x="1479071" y="1039575"/>
                  </a:lnTo>
                  <a:lnTo>
                    <a:pt x="1488490" y="1014449"/>
                  </a:lnTo>
                  <a:lnTo>
                    <a:pt x="1504114" y="957916"/>
                  </a:lnTo>
                  <a:lnTo>
                    <a:pt x="1515382" y="901383"/>
                  </a:lnTo>
                  <a:lnTo>
                    <a:pt x="1522206" y="841710"/>
                  </a:lnTo>
                  <a:lnTo>
                    <a:pt x="1524500" y="785177"/>
                  </a:lnTo>
                  <a:lnTo>
                    <a:pt x="1523925" y="753770"/>
                  </a:lnTo>
                  <a:lnTo>
                    <a:pt x="1519355" y="697237"/>
                  </a:lnTo>
                  <a:lnTo>
                    <a:pt x="1510298" y="637564"/>
                  </a:lnTo>
                  <a:lnTo>
                    <a:pt x="1496841" y="584172"/>
                  </a:lnTo>
                  <a:lnTo>
                    <a:pt x="1479071" y="527639"/>
                  </a:lnTo>
                  <a:lnTo>
                    <a:pt x="1468595" y="502513"/>
                  </a:lnTo>
                  <a:lnTo>
                    <a:pt x="1457074" y="474247"/>
                  </a:lnTo>
                  <a:lnTo>
                    <a:pt x="1430937" y="423995"/>
                  </a:lnTo>
                  <a:lnTo>
                    <a:pt x="1400746" y="373744"/>
                  </a:lnTo>
                  <a:lnTo>
                    <a:pt x="1384158" y="351759"/>
                  </a:lnTo>
                  <a:lnTo>
                    <a:pt x="1366589" y="326633"/>
                  </a:lnTo>
                  <a:lnTo>
                    <a:pt x="1328552" y="282663"/>
                  </a:lnTo>
                  <a:lnTo>
                    <a:pt x="1286846" y="241834"/>
                  </a:lnTo>
                  <a:lnTo>
                    <a:pt x="1242354" y="204146"/>
                  </a:lnTo>
                  <a:lnTo>
                    <a:pt x="1195403" y="169598"/>
                  </a:lnTo>
                  <a:lnTo>
                    <a:pt x="1146200" y="138191"/>
                  </a:lnTo>
                  <a:lnTo>
                    <a:pt x="1068626" y="100502"/>
                  </a:lnTo>
                  <a:lnTo>
                    <a:pt x="987152" y="72236"/>
                  </a:lnTo>
                  <a:lnTo>
                    <a:pt x="902476" y="53392"/>
                  </a:lnTo>
                  <a:lnTo>
                    <a:pt x="844593" y="47110"/>
                  </a:lnTo>
                  <a:lnTo>
                    <a:pt x="1058216" y="47110"/>
                  </a:lnTo>
                  <a:lnTo>
                    <a:pt x="1086685" y="56532"/>
                  </a:lnTo>
                  <a:lnTo>
                    <a:pt x="1114693" y="69095"/>
                  </a:lnTo>
                  <a:lnTo>
                    <a:pt x="1142210" y="84799"/>
                  </a:lnTo>
                  <a:lnTo>
                    <a:pt x="1169211" y="97362"/>
                  </a:lnTo>
                  <a:lnTo>
                    <a:pt x="1221549" y="128769"/>
                  </a:lnTo>
                  <a:lnTo>
                    <a:pt x="1271485" y="166457"/>
                  </a:lnTo>
                  <a:lnTo>
                    <a:pt x="1318795" y="207286"/>
                  </a:lnTo>
                  <a:lnTo>
                    <a:pt x="1363176" y="251256"/>
                  </a:lnTo>
                  <a:lnTo>
                    <a:pt x="1403681" y="298367"/>
                  </a:lnTo>
                  <a:lnTo>
                    <a:pt x="1440040" y="348618"/>
                  </a:lnTo>
                  <a:lnTo>
                    <a:pt x="1472163" y="402010"/>
                  </a:lnTo>
                  <a:lnTo>
                    <a:pt x="1486608" y="427136"/>
                  </a:lnTo>
                  <a:lnTo>
                    <a:pt x="1512212" y="483669"/>
                  </a:lnTo>
                  <a:lnTo>
                    <a:pt x="1533359" y="540202"/>
                  </a:lnTo>
                  <a:lnTo>
                    <a:pt x="1549962" y="599875"/>
                  </a:lnTo>
                  <a:lnTo>
                    <a:pt x="1561930" y="659549"/>
                  </a:lnTo>
                  <a:lnTo>
                    <a:pt x="1569176" y="722363"/>
                  </a:lnTo>
                  <a:lnTo>
                    <a:pt x="1571611" y="785177"/>
                  </a:lnTo>
                  <a:lnTo>
                    <a:pt x="1571000" y="816584"/>
                  </a:lnTo>
                  <a:lnTo>
                    <a:pt x="1566149" y="876258"/>
                  </a:lnTo>
                  <a:lnTo>
                    <a:pt x="1556530" y="939072"/>
                  </a:lnTo>
                  <a:lnTo>
                    <a:pt x="1542234" y="998745"/>
                  </a:lnTo>
                  <a:lnTo>
                    <a:pt x="1512212" y="1086685"/>
                  </a:lnTo>
                  <a:lnTo>
                    <a:pt x="1499962" y="1111811"/>
                  </a:lnTo>
                  <a:lnTo>
                    <a:pt x="1486608" y="1140077"/>
                  </a:lnTo>
                  <a:lnTo>
                    <a:pt x="1456636" y="1193469"/>
                  </a:lnTo>
                  <a:lnTo>
                    <a:pt x="1422384" y="1243721"/>
                  </a:lnTo>
                  <a:lnTo>
                    <a:pt x="1383942" y="1293972"/>
                  </a:lnTo>
                  <a:lnTo>
                    <a:pt x="1363176" y="1315957"/>
                  </a:lnTo>
                  <a:lnTo>
                    <a:pt x="1341397" y="1341083"/>
                  </a:lnTo>
                  <a:lnTo>
                    <a:pt x="1295482" y="1381912"/>
                  </a:lnTo>
                  <a:lnTo>
                    <a:pt x="1246831" y="1419600"/>
                  </a:lnTo>
                  <a:lnTo>
                    <a:pt x="1195667" y="1454148"/>
                  </a:lnTo>
                  <a:lnTo>
                    <a:pt x="1142210" y="1485555"/>
                  </a:lnTo>
                  <a:lnTo>
                    <a:pt x="1086685" y="1510681"/>
                  </a:lnTo>
                  <a:lnTo>
                    <a:pt x="1058216" y="1523244"/>
                  </a:lnTo>
                  <a:close/>
                </a:path>
              </a:pathLst>
            </a:custGeom>
            <a:solidFill>
              <a:srgbClr val="FCFEFF"/>
            </a:solidFill>
          </p:spPr>
          <p:txBody>
            <a:bodyPr wrap="square" lIns="0" tIns="0" rIns="0" bIns="0" rtlCol="0"/>
            <a:lstStyle/>
            <a:p>
              <a:endParaRPr/>
            </a:p>
          </p:txBody>
        </p:sp>
      </p:grpSp>
      <p:sp>
        <p:nvSpPr>
          <p:cNvPr id="13" name="Text Placeholder 5"/>
          <p:cNvSpPr>
            <a:spLocks noGrp="1"/>
          </p:cNvSpPr>
          <p:nvPr>
            <p:ph type="body" sz="quarter" idx="13"/>
          </p:nvPr>
        </p:nvSpPr>
        <p:spPr>
          <a:xfrm>
            <a:off x="2209800" y="2078360"/>
            <a:ext cx="6324600" cy="762000"/>
          </a:xfrm>
        </p:spPr>
        <p:txBody>
          <a:bodyPr/>
          <a:lstStyle/>
          <a:p>
            <a:pPr lvl="0"/>
            <a:r>
              <a:rPr lang="en-US" dirty="0"/>
              <a:t>Click to edit Master text styles</a:t>
            </a:r>
          </a:p>
        </p:txBody>
      </p:sp>
      <p:sp>
        <p:nvSpPr>
          <p:cNvPr id="14" name="Text Placeholder 5"/>
          <p:cNvSpPr>
            <a:spLocks noGrp="1"/>
          </p:cNvSpPr>
          <p:nvPr>
            <p:ph type="body" sz="quarter" idx="14"/>
          </p:nvPr>
        </p:nvSpPr>
        <p:spPr>
          <a:xfrm>
            <a:off x="2209800" y="3601409"/>
            <a:ext cx="6324600" cy="762000"/>
          </a:xfrm>
        </p:spPr>
        <p:txBody>
          <a:bodyPr/>
          <a:lstStyle/>
          <a:p>
            <a:pPr lvl="0"/>
            <a:r>
              <a:rPr lang="en-US" dirty="0"/>
              <a:t>Click to edit Master text styles</a:t>
            </a:r>
          </a:p>
        </p:txBody>
      </p:sp>
      <p:sp>
        <p:nvSpPr>
          <p:cNvPr id="15" name="Text Placeholder 5"/>
          <p:cNvSpPr>
            <a:spLocks noGrp="1"/>
          </p:cNvSpPr>
          <p:nvPr>
            <p:ph type="body" sz="quarter" idx="15"/>
          </p:nvPr>
        </p:nvSpPr>
        <p:spPr>
          <a:xfrm>
            <a:off x="2209800" y="5173820"/>
            <a:ext cx="6324600" cy="762000"/>
          </a:xfrm>
        </p:spPr>
        <p:txBody>
          <a:bodyPr/>
          <a:lstStyle/>
          <a:p>
            <a:pPr lvl="0"/>
            <a:r>
              <a:rPr lang="en-US" dirty="0"/>
              <a:t>Click to edit Master text styles</a:t>
            </a:r>
          </a:p>
        </p:txBody>
      </p:sp>
      <p:sp>
        <p:nvSpPr>
          <p:cNvPr id="16" name="Text Placeholder 5"/>
          <p:cNvSpPr>
            <a:spLocks noGrp="1"/>
          </p:cNvSpPr>
          <p:nvPr>
            <p:ph type="body" sz="quarter" idx="16" hasCustomPrompt="1"/>
          </p:nvPr>
        </p:nvSpPr>
        <p:spPr>
          <a:xfrm>
            <a:off x="914400" y="2209800"/>
            <a:ext cx="914400" cy="457200"/>
          </a:xfrm>
        </p:spPr>
        <p:txBody>
          <a:bodyPr>
            <a:noAutofit/>
          </a:bodyPr>
          <a:lstStyle>
            <a:lvl1pPr marL="0" indent="0" algn="ctr">
              <a:buNone/>
              <a:defRPr sz="1400" b="1"/>
            </a:lvl1pPr>
          </a:lstStyle>
          <a:p>
            <a:pPr lvl="0"/>
            <a:r>
              <a:rPr lang="en-US" dirty="0"/>
              <a:t>Edit text</a:t>
            </a:r>
          </a:p>
        </p:txBody>
      </p:sp>
      <p:sp>
        <p:nvSpPr>
          <p:cNvPr id="17" name="Text Placeholder 5"/>
          <p:cNvSpPr>
            <a:spLocks noGrp="1"/>
          </p:cNvSpPr>
          <p:nvPr>
            <p:ph type="body" sz="quarter" idx="17" hasCustomPrompt="1"/>
          </p:nvPr>
        </p:nvSpPr>
        <p:spPr>
          <a:xfrm>
            <a:off x="895920" y="3753254"/>
            <a:ext cx="914400" cy="457200"/>
          </a:xfrm>
        </p:spPr>
        <p:txBody>
          <a:bodyPr>
            <a:noAutofit/>
          </a:bodyPr>
          <a:lstStyle>
            <a:lvl1pPr marL="0" indent="0" algn="ctr">
              <a:buNone/>
              <a:defRPr sz="1400" b="1"/>
            </a:lvl1pPr>
          </a:lstStyle>
          <a:p>
            <a:pPr lvl="0"/>
            <a:r>
              <a:rPr lang="en-US" dirty="0"/>
              <a:t>Edit text</a:t>
            </a:r>
          </a:p>
        </p:txBody>
      </p:sp>
      <p:sp>
        <p:nvSpPr>
          <p:cNvPr id="18" name="Text Placeholder 5"/>
          <p:cNvSpPr>
            <a:spLocks noGrp="1"/>
          </p:cNvSpPr>
          <p:nvPr>
            <p:ph type="body" sz="quarter" idx="18" hasCustomPrompt="1"/>
          </p:nvPr>
        </p:nvSpPr>
        <p:spPr>
          <a:xfrm>
            <a:off x="904240" y="5333985"/>
            <a:ext cx="914400" cy="457200"/>
          </a:xfrm>
        </p:spPr>
        <p:txBody>
          <a:bodyPr>
            <a:noAutofit/>
          </a:bodyPr>
          <a:lstStyle>
            <a:lvl1pPr marL="0" indent="0" algn="ctr">
              <a:buNone/>
              <a:defRPr sz="1400" b="1"/>
            </a:lvl1pPr>
          </a:lstStyle>
          <a:p>
            <a:pPr lvl="0"/>
            <a:r>
              <a:rPr lang="en-US" dirty="0"/>
              <a:t>Edit text</a:t>
            </a:r>
          </a:p>
        </p:txBody>
      </p:sp>
    </p:spTree>
    <p:extLst>
      <p:ext uri="{BB962C8B-B14F-4D97-AF65-F5344CB8AC3E}">
        <p14:creationId xmlns:p14="http://schemas.microsoft.com/office/powerpoint/2010/main" val="121862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tif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4.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25E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lIns="91440" tIns="45720" rIns="91440" bIns="45720" rtlCol="0" anchor="ctr"/>
          <a:lstStyle>
            <a:lvl1pPr algn="r">
              <a:defRPr sz="1200">
                <a:solidFill>
                  <a:schemeClr val="tx1"/>
                </a:solidFill>
              </a:defRPr>
            </a:lvl1pPr>
          </a:lstStyle>
          <a:p>
            <a:fld id="{2A507079-43ED-4ADA-97F8-99CF92EB27F9}" type="slidenum">
              <a:rPr lang="en-US" smtClean="0"/>
              <a:pPr/>
              <a:t>‹#›</a:t>
            </a:fld>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29600" y="5540524"/>
            <a:ext cx="767887" cy="1184125"/>
          </a:xfrm>
          <a:prstGeom prst="rect">
            <a:avLst/>
          </a:prstGeom>
        </p:spPr>
      </p:pic>
    </p:spTree>
    <p:extLst>
      <p:ext uri="{BB962C8B-B14F-4D97-AF65-F5344CB8AC3E}">
        <p14:creationId xmlns:p14="http://schemas.microsoft.com/office/powerpoint/2010/main" val="11503306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6" r:id="rId7"/>
    <p:sldLayoutId id="2147483687" r:id="rId8"/>
    <p:sldLayoutId id="2147483688" r:id="rId9"/>
    <p:sldLayoutId id="2147483683" r:id="rId10"/>
    <p:sldLayoutId id="2147483684" r:id="rId11"/>
    <p:sldLayoutId id="2147483685" r:id="rId12"/>
    <p:sldLayoutId id="2147483692" r:id="rId13"/>
  </p:sldLayoutIdLst>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5E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2A507079-43ED-4ADA-97F8-99CF92EB27F9}" type="slidenum">
              <a:rPr lang="en-US" smtClean="0">
                <a:solidFill>
                  <a:prstClr val="white"/>
                </a:solidFill>
              </a:rPr>
              <a:pPr/>
              <a:t>‹#›</a:t>
            </a:fld>
            <a:endParaRPr lang="en-US">
              <a:solidFill>
                <a:prstClr val="white"/>
              </a:solidFill>
            </a:endParaRPr>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29600" y="5540524"/>
            <a:ext cx="767887" cy="1184125"/>
          </a:xfrm>
          <a:prstGeom prst="rect">
            <a:avLst/>
          </a:prstGeom>
        </p:spPr>
      </p:pic>
    </p:spTree>
    <p:extLst>
      <p:ext uri="{BB962C8B-B14F-4D97-AF65-F5344CB8AC3E}">
        <p14:creationId xmlns:p14="http://schemas.microsoft.com/office/powerpoint/2010/main" val="30423079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19" r:id="rId13"/>
  </p:sldLayoutIdLst>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25E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9342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2A507079-43ED-4ADA-97F8-99CF92EB27F9}" type="slidenum">
              <a:rPr lang="en-US" smtClean="0">
                <a:solidFill>
                  <a:prstClr val="white"/>
                </a:solidFill>
              </a:rPr>
              <a:pPr/>
              <a:t>‹#›</a:t>
            </a:fld>
            <a:endParaRPr lang="en-US">
              <a:solidFill>
                <a:prstClr val="white"/>
              </a:solidFill>
            </a:endParaRPr>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6067694"/>
            <a:ext cx="463087" cy="714106"/>
          </a:xfrm>
          <a:prstGeom prst="rect">
            <a:avLst/>
          </a:prstGeom>
        </p:spPr>
      </p:pic>
    </p:spTree>
    <p:extLst>
      <p:ext uri="{BB962C8B-B14F-4D97-AF65-F5344CB8AC3E}">
        <p14:creationId xmlns:p14="http://schemas.microsoft.com/office/powerpoint/2010/main" val="38210719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1.gif"/><Relationship Id="rId4" Type="http://schemas.openxmlformats.org/officeDocument/2006/relationships/image" Target="../media/image16.png"/><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30.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31.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https://www.lsfnet.org/wp-content/uploads/2016/07/LSF-Health-Systems2-1024x683.jpg"/>
          <p:cNvPicPr>
            <a:picLocks noChangeAspect="1" noChangeArrowheads="1"/>
          </p:cNvPicPr>
          <p:nvPr/>
        </p:nvPicPr>
        <p:blipFill rotWithShape="1">
          <a:blip r:embed="rId3">
            <a:extLst>
              <a:ext uri="{28A0092B-C50C-407E-A947-70E740481C1C}">
                <a14:useLocalDpi xmlns:a14="http://schemas.microsoft.com/office/drawing/2010/main" val="0"/>
              </a:ext>
            </a:extLst>
          </a:blip>
          <a:srcRect l="1809" t="12925" r="6803" b="24714"/>
          <a:stretch/>
        </p:blipFill>
        <p:spPr bwMode="auto">
          <a:xfrm>
            <a:off x="1510082" y="2228908"/>
            <a:ext cx="5132018" cy="23279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29400" y="2743200"/>
            <a:ext cx="2500682" cy="1384995"/>
          </a:xfrm>
          <a:prstGeom prst="rect">
            <a:avLst/>
          </a:prstGeom>
          <a:noFill/>
        </p:spPr>
        <p:txBody>
          <a:bodyPr wrap="square" rtlCol="0">
            <a:spAutoFit/>
          </a:bodyPr>
          <a:lstStyle/>
          <a:p>
            <a:pPr algn="ctr"/>
            <a:r>
              <a:rPr lang="en-US" sz="2100" i="1" dirty="0">
                <a:solidFill>
                  <a:schemeClr val="bg1"/>
                </a:solidFill>
              </a:rPr>
              <a:t>Helping people build healthier, happier, and hope-filled tomorrows.</a:t>
            </a: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4275" r="11737" b="53088"/>
          <a:stretch/>
        </p:blipFill>
        <p:spPr bwMode="auto">
          <a:xfrm>
            <a:off x="12701" y="0"/>
            <a:ext cx="9131299" cy="224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www.lsfnet.org/wp-content/uploads/2016/08/LSFLogo-RedTex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9" y="2250087"/>
            <a:ext cx="1512781" cy="22965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165350"/>
            <a:ext cx="1274503" cy="854188"/>
          </a:xfrm>
          <a:prstGeom prst="rect">
            <a:avLst/>
          </a:prstGeom>
        </p:spPr>
      </p:pic>
      <p:pic>
        <p:nvPicPr>
          <p:cNvPr id="2050" name="Picture 2" descr="https://www.lsfnet.org/wp-content/uploads/2016/07/Counseling-Services-LSF-1024x685.jpg"/>
          <p:cNvPicPr>
            <a:picLocks noChangeAspect="1" noChangeArrowheads="1"/>
          </p:cNvPicPr>
          <p:nvPr/>
        </p:nvPicPr>
        <p:blipFill rotWithShape="1">
          <a:blip r:embed="rId7">
            <a:extLst>
              <a:ext uri="{28A0092B-C50C-407E-A947-70E740481C1C}">
                <a14:useLocalDpi xmlns:a14="http://schemas.microsoft.com/office/drawing/2010/main" val="0"/>
              </a:ext>
            </a:extLst>
          </a:blip>
          <a:srcRect t="14239" b="47753"/>
          <a:stretch/>
        </p:blipFill>
        <p:spPr bwMode="auto">
          <a:xfrm>
            <a:off x="0" y="4533165"/>
            <a:ext cx="9143999" cy="23248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41" y="5435600"/>
            <a:ext cx="1707541" cy="771147"/>
          </a:xfrm>
          <a:prstGeom prst="rect">
            <a:avLst/>
          </a:prstGeom>
        </p:spPr>
      </p:pic>
      <p:cxnSp>
        <p:nvCxnSpPr>
          <p:cNvPr id="18" name="Straight Connector 17"/>
          <p:cNvCxnSpPr/>
          <p:nvPr/>
        </p:nvCxnSpPr>
        <p:spPr>
          <a:xfrm>
            <a:off x="0" y="2222500"/>
            <a:ext cx="9144000" cy="0"/>
          </a:xfrm>
          <a:prstGeom prst="line">
            <a:avLst/>
          </a:prstGeom>
          <a:ln w="63500">
            <a:solidFill>
              <a:srgbClr val="36B1D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530726"/>
            <a:ext cx="9144000" cy="0"/>
          </a:xfrm>
          <a:prstGeom prst="line">
            <a:avLst/>
          </a:prstGeom>
          <a:ln w="63500">
            <a:solidFill>
              <a:srgbClr val="36B1D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31429" y="153473"/>
            <a:ext cx="1433882" cy="881312"/>
          </a:xfrm>
          <a:prstGeom prst="rect">
            <a:avLst/>
          </a:prstGeom>
        </p:spPr>
      </p:pic>
    </p:spTree>
    <p:extLst>
      <p:ext uri="{BB962C8B-B14F-4D97-AF65-F5344CB8AC3E}">
        <p14:creationId xmlns:p14="http://schemas.microsoft.com/office/powerpoint/2010/main" val="414864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9014" t="12239" r="40337" b="13803"/>
          <a:stretch/>
        </p:blipFill>
        <p:spPr bwMode="auto">
          <a:xfrm>
            <a:off x="676385" y="914400"/>
            <a:ext cx="3048000" cy="311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5591" t="13377" r="36819" b="6314"/>
          <a:stretch/>
        </p:blipFill>
        <p:spPr bwMode="auto">
          <a:xfrm>
            <a:off x="4877112" y="3810000"/>
            <a:ext cx="3262026"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3177" t="26648" r="39385" b="16758"/>
          <a:stretch/>
        </p:blipFill>
        <p:spPr bwMode="auto">
          <a:xfrm>
            <a:off x="383348" y="4335622"/>
            <a:ext cx="3634074" cy="231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2168" t="8791" r="17144" b="81745"/>
          <a:stretch/>
        </p:blipFill>
        <p:spPr bwMode="auto">
          <a:xfrm>
            <a:off x="800100" y="-1"/>
            <a:ext cx="8343900" cy="70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62000" y="171450"/>
            <a:ext cx="838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0"/>
            <a:ext cx="8382000" cy="171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Lutheran Services Flori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073"/>
            <a:ext cx="1676400" cy="7518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08125" y="246082"/>
            <a:ext cx="2559675" cy="430887"/>
          </a:xfrm>
          <a:prstGeom prst="rect">
            <a:avLst/>
          </a:prstGeom>
          <a:noFill/>
        </p:spPr>
        <p:txBody>
          <a:bodyPr wrap="none" rtlCol="0">
            <a:spAutoFit/>
          </a:bodyPr>
          <a:lstStyle/>
          <a:p>
            <a:r>
              <a:rPr lang="en-US" sz="2200" spc="300" dirty="0">
                <a:solidFill>
                  <a:schemeClr val="accent1">
                    <a:lumMod val="75000"/>
                  </a:schemeClr>
                </a:solidFill>
              </a:rPr>
              <a:t>LSF in the News</a:t>
            </a:r>
          </a:p>
        </p:txBody>
      </p:sp>
      <p:pic>
        <p:nvPicPr>
          <p:cNvPr id="5122" name="Picture 2" descr="https://cdn.winknews.com/wp-content/uploads/oasissheltherthum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1274" y="939800"/>
            <a:ext cx="4833701" cy="271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5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86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2" y="914400"/>
            <a:ext cx="7395882" cy="5715000"/>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168" t="8791" r="17144" b="81745"/>
          <a:stretch/>
        </p:blipFill>
        <p:spPr bwMode="auto">
          <a:xfrm>
            <a:off x="800100" y="-1"/>
            <a:ext cx="8343900" cy="70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0" y="171450"/>
            <a:ext cx="838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0"/>
            <a:ext cx="8382000" cy="171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Lutheran Services Flori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073"/>
            <a:ext cx="1676400" cy="7518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00600" y="228600"/>
            <a:ext cx="4311117" cy="430887"/>
          </a:xfrm>
          <a:prstGeom prst="rect">
            <a:avLst/>
          </a:prstGeom>
          <a:noFill/>
        </p:spPr>
        <p:txBody>
          <a:bodyPr wrap="none" rtlCol="0">
            <a:spAutoFit/>
          </a:bodyPr>
          <a:lstStyle/>
          <a:p>
            <a:r>
              <a:rPr lang="en-US" sz="2200" spc="300" dirty="0">
                <a:solidFill>
                  <a:schemeClr val="accent1">
                    <a:lumMod val="75000"/>
                  </a:schemeClr>
                </a:solidFill>
              </a:rPr>
              <a:t>Mission, Vision, and Values</a:t>
            </a:r>
          </a:p>
        </p:txBody>
      </p:sp>
    </p:spTree>
    <p:extLst>
      <p:ext uri="{BB962C8B-B14F-4D97-AF65-F5344CB8AC3E}">
        <p14:creationId xmlns:p14="http://schemas.microsoft.com/office/powerpoint/2010/main" val="222146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4343400"/>
            <a:ext cx="4114800" cy="2215991"/>
          </a:xfrm>
          <a:prstGeom prst="rect">
            <a:avLst/>
          </a:prstGeom>
          <a:noFill/>
          <a:ln w="50800" cmpd="tri">
            <a:noFill/>
          </a:ln>
        </p:spPr>
        <p:txBody>
          <a:bodyPr wrap="square" rtlCol="0">
            <a:spAutoFit/>
          </a:bodyPr>
          <a:lstStyle/>
          <a:p>
            <a:pPr algn="ctr"/>
            <a:r>
              <a:rPr lang="en-US" sz="2300" b="1" i="1" dirty="0">
                <a:solidFill>
                  <a:schemeClr val="bg1">
                    <a:lumMod val="95000"/>
                  </a:schemeClr>
                </a:solidFill>
              </a:rPr>
              <a:t>Since 1982</a:t>
            </a:r>
            <a:r>
              <a:rPr lang="en-US" sz="2300" i="1" dirty="0">
                <a:solidFill>
                  <a:schemeClr val="bg1">
                    <a:lumMod val="95000"/>
                  </a:schemeClr>
                </a:solidFill>
              </a:rPr>
              <a:t>, LSF has steadily expanded. While LSF was born out of a refugee crisis, we strive to help every struggling Floridian build healthier, happier, and hope-filled tomorrows.</a:t>
            </a:r>
          </a:p>
        </p:txBody>
      </p:sp>
      <p:pic>
        <p:nvPicPr>
          <p:cNvPr id="717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710713"/>
            <a:ext cx="4114801" cy="3423646"/>
          </a:xfrm>
          <a:prstGeom prst="rect">
            <a:avLst/>
          </a:prstGeom>
          <a:noFill/>
          <a:ln w="50800" cmpd="tri">
            <a:noFill/>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168" t="8791" r="17144" b="81745"/>
          <a:stretch/>
        </p:blipFill>
        <p:spPr bwMode="auto">
          <a:xfrm>
            <a:off x="800100" y="-1"/>
            <a:ext cx="8343900" cy="70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2000" y="171450"/>
            <a:ext cx="838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0"/>
            <a:ext cx="8382000" cy="171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Lutheran Services Flori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073"/>
            <a:ext cx="1676400" cy="751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05400" y="228600"/>
            <a:ext cx="4042838" cy="430887"/>
          </a:xfrm>
          <a:prstGeom prst="rect">
            <a:avLst/>
          </a:prstGeom>
          <a:noFill/>
        </p:spPr>
        <p:txBody>
          <a:bodyPr wrap="none" rtlCol="0">
            <a:spAutoFit/>
          </a:bodyPr>
          <a:lstStyle/>
          <a:p>
            <a:r>
              <a:rPr lang="en-US" sz="2200" spc="300" dirty="0">
                <a:solidFill>
                  <a:schemeClr val="accent1">
                    <a:lumMod val="75000"/>
                  </a:schemeClr>
                </a:solidFill>
              </a:rPr>
              <a:t>Historical Timeline of LSF</a:t>
            </a:r>
          </a:p>
        </p:txBody>
      </p:sp>
      <p:sp>
        <p:nvSpPr>
          <p:cNvPr id="2" name="TextBox 1"/>
          <p:cNvSpPr txBox="1"/>
          <p:nvPr/>
        </p:nvSpPr>
        <p:spPr>
          <a:xfrm>
            <a:off x="4782241" y="6480103"/>
            <a:ext cx="1694759" cy="400110"/>
          </a:xfrm>
          <a:prstGeom prst="rect">
            <a:avLst/>
          </a:prstGeom>
          <a:noFill/>
        </p:spPr>
        <p:txBody>
          <a:bodyPr wrap="none" rtlCol="0">
            <a:spAutoFit/>
          </a:bodyPr>
          <a:lstStyle/>
          <a:p>
            <a:r>
              <a:rPr lang="en-US" sz="2000" b="1" dirty="0">
                <a:solidFill>
                  <a:schemeClr val="bg1"/>
                </a:solidFill>
              </a:rPr>
              <a:t>Founded 1982</a:t>
            </a:r>
          </a:p>
        </p:txBody>
      </p:sp>
      <p:sp>
        <p:nvSpPr>
          <p:cNvPr id="14" name="Rectangle 13"/>
          <p:cNvSpPr/>
          <p:nvPr/>
        </p:nvSpPr>
        <p:spPr>
          <a:xfrm>
            <a:off x="6542221" y="730882"/>
            <a:ext cx="228600" cy="5964663"/>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294571" y="1997358"/>
            <a:ext cx="723900" cy="686532"/>
          </a:xfrm>
          <a:prstGeom prst="ellipse">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294571" y="2965834"/>
            <a:ext cx="723900" cy="686532"/>
          </a:xfrm>
          <a:prstGeom prst="ellipse">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94571" y="3934310"/>
            <a:ext cx="723900" cy="686532"/>
          </a:xfrm>
          <a:prstGeom prst="ellipse">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94571" y="4902786"/>
            <a:ext cx="723900" cy="686532"/>
          </a:xfrm>
          <a:prstGeom prst="ellipse">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94571" y="5871264"/>
            <a:ext cx="723900" cy="686532"/>
          </a:xfrm>
          <a:prstGeom prst="ellipse">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ular Callout 15"/>
          <p:cNvSpPr/>
          <p:nvPr/>
        </p:nvSpPr>
        <p:spPr>
          <a:xfrm rot="5400000">
            <a:off x="7729686" y="1710149"/>
            <a:ext cx="801013" cy="1569888"/>
          </a:xfrm>
          <a:prstGeom prst="wedgeRectCallout">
            <a:avLst/>
          </a:prstGeom>
          <a:solidFill>
            <a:srgbClr val="36B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ular Callout 23"/>
          <p:cNvSpPr/>
          <p:nvPr/>
        </p:nvSpPr>
        <p:spPr>
          <a:xfrm rot="5400000">
            <a:off x="7686228" y="3734807"/>
            <a:ext cx="801014" cy="1482971"/>
          </a:xfrm>
          <a:prstGeom prst="wedgeRectCallout">
            <a:avLst/>
          </a:prstGeom>
          <a:solidFill>
            <a:srgbClr val="36B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ular Callout 24"/>
          <p:cNvSpPr/>
          <p:nvPr/>
        </p:nvSpPr>
        <p:spPr>
          <a:xfrm rot="5400000">
            <a:off x="7686228" y="5579873"/>
            <a:ext cx="801014" cy="1482971"/>
          </a:xfrm>
          <a:prstGeom prst="wedgeRectCallout">
            <a:avLst/>
          </a:prstGeom>
          <a:solidFill>
            <a:srgbClr val="36B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ular Callout 25"/>
          <p:cNvSpPr/>
          <p:nvPr/>
        </p:nvSpPr>
        <p:spPr>
          <a:xfrm rot="16200000">
            <a:off x="4825800" y="2591807"/>
            <a:ext cx="801014" cy="1482971"/>
          </a:xfrm>
          <a:prstGeom prst="wedgeRectCallout">
            <a:avLst/>
          </a:prstGeom>
          <a:solidFill>
            <a:srgbClr val="36B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ular Callout 27"/>
          <p:cNvSpPr/>
          <p:nvPr/>
        </p:nvSpPr>
        <p:spPr>
          <a:xfrm rot="16200000">
            <a:off x="4825800" y="4496807"/>
            <a:ext cx="801014" cy="1482971"/>
          </a:xfrm>
          <a:prstGeom prst="wedgeRectCallout">
            <a:avLst/>
          </a:prstGeom>
          <a:solidFill>
            <a:srgbClr val="36B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19639" y="6055297"/>
            <a:ext cx="652743" cy="369332"/>
          </a:xfrm>
          <a:prstGeom prst="rect">
            <a:avLst/>
          </a:prstGeom>
          <a:noFill/>
        </p:spPr>
        <p:txBody>
          <a:bodyPr wrap="none" rtlCol="0">
            <a:spAutoFit/>
          </a:bodyPr>
          <a:lstStyle/>
          <a:p>
            <a:r>
              <a:rPr lang="en-US" b="1" dirty="0">
                <a:solidFill>
                  <a:srgbClr val="CF0A2C"/>
                </a:solidFill>
              </a:rPr>
              <a:t>1984</a:t>
            </a:r>
          </a:p>
        </p:txBody>
      </p:sp>
      <p:sp>
        <p:nvSpPr>
          <p:cNvPr id="6" name="TextBox 5"/>
          <p:cNvSpPr txBox="1"/>
          <p:nvPr/>
        </p:nvSpPr>
        <p:spPr>
          <a:xfrm>
            <a:off x="7531100" y="6004497"/>
            <a:ext cx="1156086" cy="646331"/>
          </a:xfrm>
          <a:prstGeom prst="rect">
            <a:avLst/>
          </a:prstGeom>
          <a:noFill/>
        </p:spPr>
        <p:txBody>
          <a:bodyPr wrap="none" rtlCol="0">
            <a:spAutoFit/>
          </a:bodyPr>
          <a:lstStyle/>
          <a:p>
            <a:pPr algn="ctr"/>
            <a:r>
              <a:rPr lang="en-US" b="1" dirty="0">
                <a:solidFill>
                  <a:schemeClr val="bg1"/>
                </a:solidFill>
              </a:rPr>
              <a:t>SW &amp; SE</a:t>
            </a:r>
          </a:p>
          <a:p>
            <a:pPr algn="ctr"/>
            <a:r>
              <a:rPr lang="en-US" b="1" dirty="0">
                <a:solidFill>
                  <a:schemeClr val="bg1"/>
                </a:solidFill>
              </a:rPr>
              <a:t>CINS/FINS</a:t>
            </a:r>
          </a:p>
        </p:txBody>
      </p:sp>
      <p:sp>
        <p:nvSpPr>
          <p:cNvPr id="30" name="TextBox 29"/>
          <p:cNvSpPr txBox="1"/>
          <p:nvPr/>
        </p:nvSpPr>
        <p:spPr>
          <a:xfrm>
            <a:off x="6330149" y="5074578"/>
            <a:ext cx="652743" cy="369332"/>
          </a:xfrm>
          <a:prstGeom prst="rect">
            <a:avLst/>
          </a:prstGeom>
          <a:noFill/>
        </p:spPr>
        <p:txBody>
          <a:bodyPr wrap="none" rtlCol="0">
            <a:spAutoFit/>
          </a:bodyPr>
          <a:lstStyle/>
          <a:p>
            <a:r>
              <a:rPr lang="en-US" b="1" dirty="0">
                <a:solidFill>
                  <a:srgbClr val="CF0A2C"/>
                </a:solidFill>
              </a:rPr>
              <a:t>1990</a:t>
            </a:r>
          </a:p>
        </p:txBody>
      </p:sp>
      <p:sp>
        <p:nvSpPr>
          <p:cNvPr id="31" name="TextBox 30"/>
          <p:cNvSpPr txBox="1"/>
          <p:nvPr/>
        </p:nvSpPr>
        <p:spPr>
          <a:xfrm>
            <a:off x="4441899" y="4940526"/>
            <a:ext cx="1594219" cy="615553"/>
          </a:xfrm>
          <a:prstGeom prst="rect">
            <a:avLst/>
          </a:prstGeom>
          <a:noFill/>
        </p:spPr>
        <p:txBody>
          <a:bodyPr wrap="none" rtlCol="0">
            <a:spAutoFit/>
          </a:bodyPr>
          <a:lstStyle/>
          <a:p>
            <a:pPr algn="ctr"/>
            <a:r>
              <a:rPr lang="en-US" sz="1700" b="1" dirty="0">
                <a:solidFill>
                  <a:schemeClr val="bg1"/>
                </a:solidFill>
              </a:rPr>
              <a:t>NW CINS/FINS</a:t>
            </a:r>
          </a:p>
          <a:p>
            <a:pPr algn="ctr"/>
            <a:r>
              <a:rPr lang="en-US" sz="1700" b="1" dirty="0">
                <a:solidFill>
                  <a:schemeClr val="bg1"/>
                </a:solidFill>
              </a:rPr>
              <a:t>&amp; Guardianship</a:t>
            </a:r>
          </a:p>
        </p:txBody>
      </p:sp>
      <p:sp>
        <p:nvSpPr>
          <p:cNvPr id="32" name="TextBox 31"/>
          <p:cNvSpPr txBox="1"/>
          <p:nvPr/>
        </p:nvSpPr>
        <p:spPr>
          <a:xfrm>
            <a:off x="6330149" y="3124200"/>
            <a:ext cx="652743" cy="369332"/>
          </a:xfrm>
          <a:prstGeom prst="rect">
            <a:avLst/>
          </a:prstGeom>
          <a:noFill/>
        </p:spPr>
        <p:txBody>
          <a:bodyPr wrap="none" rtlCol="0">
            <a:spAutoFit/>
          </a:bodyPr>
          <a:lstStyle/>
          <a:p>
            <a:r>
              <a:rPr lang="en-US" b="1" dirty="0">
                <a:solidFill>
                  <a:srgbClr val="CF0A2C"/>
                </a:solidFill>
              </a:rPr>
              <a:t>2004</a:t>
            </a:r>
          </a:p>
        </p:txBody>
      </p:sp>
      <p:sp>
        <p:nvSpPr>
          <p:cNvPr id="33" name="TextBox 32"/>
          <p:cNvSpPr txBox="1"/>
          <p:nvPr/>
        </p:nvSpPr>
        <p:spPr>
          <a:xfrm>
            <a:off x="4602899" y="3025515"/>
            <a:ext cx="1246815" cy="615553"/>
          </a:xfrm>
          <a:prstGeom prst="rect">
            <a:avLst/>
          </a:prstGeom>
          <a:noFill/>
        </p:spPr>
        <p:txBody>
          <a:bodyPr wrap="none" rtlCol="0">
            <a:spAutoFit/>
          </a:bodyPr>
          <a:lstStyle/>
          <a:p>
            <a:pPr algn="ctr"/>
            <a:r>
              <a:rPr lang="en-US" sz="1700" b="1" dirty="0">
                <a:solidFill>
                  <a:schemeClr val="bg1"/>
                </a:solidFill>
              </a:rPr>
              <a:t>Foster Care </a:t>
            </a:r>
          </a:p>
          <a:p>
            <a:pPr algn="ctr"/>
            <a:r>
              <a:rPr lang="en-US" sz="1700" b="1" dirty="0">
                <a:solidFill>
                  <a:schemeClr val="bg1"/>
                </a:solidFill>
              </a:rPr>
              <a:t>Case Mgmt</a:t>
            </a:r>
          </a:p>
        </p:txBody>
      </p:sp>
      <p:sp>
        <p:nvSpPr>
          <p:cNvPr id="34" name="TextBox 33"/>
          <p:cNvSpPr txBox="1"/>
          <p:nvPr/>
        </p:nvSpPr>
        <p:spPr>
          <a:xfrm>
            <a:off x="6330149" y="4114800"/>
            <a:ext cx="652743" cy="369332"/>
          </a:xfrm>
          <a:prstGeom prst="rect">
            <a:avLst/>
          </a:prstGeom>
          <a:noFill/>
        </p:spPr>
        <p:txBody>
          <a:bodyPr wrap="none" rtlCol="0">
            <a:spAutoFit/>
          </a:bodyPr>
          <a:lstStyle/>
          <a:p>
            <a:r>
              <a:rPr lang="en-US" b="1" dirty="0">
                <a:solidFill>
                  <a:srgbClr val="CF0A2C"/>
                </a:solidFill>
              </a:rPr>
              <a:t>1992</a:t>
            </a:r>
          </a:p>
        </p:txBody>
      </p:sp>
      <p:sp>
        <p:nvSpPr>
          <p:cNvPr id="35" name="TextBox 34"/>
          <p:cNvSpPr txBox="1"/>
          <p:nvPr/>
        </p:nvSpPr>
        <p:spPr>
          <a:xfrm>
            <a:off x="7364491" y="4108612"/>
            <a:ext cx="1468094" cy="646331"/>
          </a:xfrm>
          <a:prstGeom prst="rect">
            <a:avLst/>
          </a:prstGeom>
          <a:noFill/>
        </p:spPr>
        <p:txBody>
          <a:bodyPr wrap="none" rtlCol="0">
            <a:spAutoFit/>
          </a:bodyPr>
          <a:lstStyle/>
          <a:p>
            <a:pPr algn="ctr"/>
            <a:r>
              <a:rPr lang="en-US" b="1" dirty="0">
                <a:solidFill>
                  <a:schemeClr val="bg1"/>
                </a:solidFill>
              </a:rPr>
              <a:t>Oasis </a:t>
            </a:r>
          </a:p>
          <a:p>
            <a:pPr algn="ctr"/>
            <a:r>
              <a:rPr lang="en-US" b="1" dirty="0">
                <a:solidFill>
                  <a:schemeClr val="bg1"/>
                </a:solidFill>
              </a:rPr>
              <a:t>Youth Shelter</a:t>
            </a:r>
          </a:p>
        </p:txBody>
      </p:sp>
      <p:sp>
        <p:nvSpPr>
          <p:cNvPr id="36" name="TextBox 35"/>
          <p:cNvSpPr txBox="1"/>
          <p:nvPr/>
        </p:nvSpPr>
        <p:spPr>
          <a:xfrm>
            <a:off x="6329229" y="2196526"/>
            <a:ext cx="652743" cy="369332"/>
          </a:xfrm>
          <a:prstGeom prst="rect">
            <a:avLst/>
          </a:prstGeom>
          <a:noFill/>
        </p:spPr>
        <p:txBody>
          <a:bodyPr wrap="none" rtlCol="0">
            <a:spAutoFit/>
          </a:bodyPr>
          <a:lstStyle/>
          <a:p>
            <a:r>
              <a:rPr lang="en-US" b="1" dirty="0">
                <a:solidFill>
                  <a:srgbClr val="CF0A2C"/>
                </a:solidFill>
              </a:rPr>
              <a:t>2010</a:t>
            </a:r>
          </a:p>
        </p:txBody>
      </p:sp>
      <p:sp>
        <p:nvSpPr>
          <p:cNvPr id="37" name="TextBox 36"/>
          <p:cNvSpPr txBox="1"/>
          <p:nvPr/>
        </p:nvSpPr>
        <p:spPr>
          <a:xfrm>
            <a:off x="7298903" y="2057400"/>
            <a:ext cx="1702710" cy="877163"/>
          </a:xfrm>
          <a:prstGeom prst="rect">
            <a:avLst/>
          </a:prstGeom>
          <a:noFill/>
        </p:spPr>
        <p:txBody>
          <a:bodyPr wrap="none" rtlCol="0">
            <a:spAutoFit/>
          </a:bodyPr>
          <a:lstStyle/>
          <a:p>
            <a:pPr algn="ctr"/>
            <a:r>
              <a:rPr lang="en-US" sz="1700" b="1" dirty="0">
                <a:solidFill>
                  <a:schemeClr val="bg1"/>
                </a:solidFill>
              </a:rPr>
              <a:t>Major Expansion</a:t>
            </a:r>
          </a:p>
          <a:p>
            <a:pPr algn="ctr"/>
            <a:r>
              <a:rPr lang="en-US" sz="1700" b="1" dirty="0">
                <a:solidFill>
                  <a:schemeClr val="bg1"/>
                </a:solidFill>
              </a:rPr>
              <a:t>For Head Start </a:t>
            </a:r>
          </a:p>
          <a:p>
            <a:pPr algn="ctr"/>
            <a:r>
              <a:rPr lang="en-US" sz="1700" b="1" dirty="0">
                <a:solidFill>
                  <a:schemeClr val="bg1"/>
                </a:solidFill>
              </a:rPr>
              <a:t>Begins</a:t>
            </a:r>
          </a:p>
        </p:txBody>
      </p:sp>
      <p:sp>
        <p:nvSpPr>
          <p:cNvPr id="38" name="Oval 37"/>
          <p:cNvSpPr/>
          <p:nvPr/>
        </p:nvSpPr>
        <p:spPr>
          <a:xfrm>
            <a:off x="6305550" y="1028882"/>
            <a:ext cx="723900" cy="686532"/>
          </a:xfrm>
          <a:prstGeom prst="ellipse">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ular Callout 38"/>
          <p:cNvSpPr/>
          <p:nvPr/>
        </p:nvSpPr>
        <p:spPr>
          <a:xfrm rot="16200000">
            <a:off x="4836779" y="573422"/>
            <a:ext cx="801014" cy="1482971"/>
          </a:xfrm>
          <a:prstGeom prst="wedgeRectCallout">
            <a:avLst/>
          </a:prstGeom>
          <a:solidFill>
            <a:srgbClr val="36B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341128" y="1187482"/>
            <a:ext cx="652743" cy="369332"/>
          </a:xfrm>
          <a:prstGeom prst="rect">
            <a:avLst/>
          </a:prstGeom>
          <a:noFill/>
        </p:spPr>
        <p:txBody>
          <a:bodyPr wrap="none" rtlCol="0">
            <a:spAutoFit/>
          </a:bodyPr>
          <a:lstStyle/>
          <a:p>
            <a:r>
              <a:rPr lang="en-US" b="1" dirty="0">
                <a:solidFill>
                  <a:srgbClr val="CF0A2C"/>
                </a:solidFill>
              </a:rPr>
              <a:t>2012</a:t>
            </a:r>
          </a:p>
        </p:txBody>
      </p:sp>
      <p:sp>
        <p:nvSpPr>
          <p:cNvPr id="41" name="TextBox 40"/>
          <p:cNvSpPr txBox="1"/>
          <p:nvPr/>
        </p:nvSpPr>
        <p:spPr>
          <a:xfrm>
            <a:off x="4648027" y="1007130"/>
            <a:ext cx="1178528" cy="615553"/>
          </a:xfrm>
          <a:prstGeom prst="rect">
            <a:avLst/>
          </a:prstGeom>
          <a:noFill/>
        </p:spPr>
        <p:txBody>
          <a:bodyPr wrap="none" rtlCol="0">
            <a:spAutoFit/>
          </a:bodyPr>
          <a:lstStyle/>
          <a:p>
            <a:pPr algn="ctr"/>
            <a:r>
              <a:rPr lang="en-US" sz="1700" b="1" dirty="0">
                <a:solidFill>
                  <a:schemeClr val="bg1"/>
                </a:solidFill>
              </a:rPr>
              <a:t>LSF Health </a:t>
            </a:r>
          </a:p>
          <a:p>
            <a:pPr algn="ctr"/>
            <a:r>
              <a:rPr lang="en-US" sz="1700" b="1" dirty="0">
                <a:solidFill>
                  <a:schemeClr val="bg1"/>
                </a:solidFill>
              </a:rPr>
              <a:t>Systems</a:t>
            </a:r>
          </a:p>
        </p:txBody>
      </p:sp>
    </p:spTree>
    <p:extLst>
      <p:ext uri="{BB962C8B-B14F-4D97-AF65-F5344CB8AC3E}">
        <p14:creationId xmlns:p14="http://schemas.microsoft.com/office/powerpoint/2010/main" val="77179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5"/>
          <p:cNvSpPr txBox="1">
            <a:spLocks/>
          </p:cNvSpPr>
          <p:nvPr/>
        </p:nvSpPr>
        <p:spPr>
          <a:xfrm>
            <a:off x="465740" y="2707880"/>
            <a:ext cx="5831892" cy="1940320"/>
          </a:xfrm>
          <a:prstGeom prst="rect">
            <a:avLst/>
          </a:prstGeom>
          <a:noFill/>
          <a:ln w="50800" cap="flat" cmpd="tri" algn="ctr">
            <a:solidFill>
              <a:srgbClr val="00B0F0"/>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marL="0" indent="0" algn="l" defTabSz="914400" rtl="0" eaLnBrk="1" latinLnBrk="0" hangingPunct="1">
              <a:spcBef>
                <a:spcPct val="20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342900" indent="-342900">
              <a:spcBef>
                <a:spcPts val="1200"/>
              </a:spcBef>
              <a:buFont typeface="Wingdings" panose="05000000000000000000" pitchFamily="2" charset="2"/>
              <a:buChar char="Ø"/>
            </a:pPr>
            <a:r>
              <a:rPr lang="en-US" sz="2200" dirty="0"/>
              <a:t>450,000+ served last year… 1 in 50 Floridians!</a:t>
            </a:r>
          </a:p>
          <a:p>
            <a:pPr marL="342900" indent="-342900">
              <a:spcBef>
                <a:spcPts val="1200"/>
              </a:spcBef>
              <a:buFont typeface="Wingdings" panose="05000000000000000000" pitchFamily="2" charset="2"/>
              <a:buChar char="Ø"/>
            </a:pPr>
            <a:r>
              <a:rPr lang="en-US" sz="2200" dirty="0"/>
              <a:t>Over 60 diverse programs managed</a:t>
            </a:r>
          </a:p>
          <a:p>
            <a:pPr marL="342900" indent="-342900">
              <a:spcBef>
                <a:spcPts val="1200"/>
              </a:spcBef>
              <a:buFont typeface="Wingdings" panose="05000000000000000000" pitchFamily="2" charset="2"/>
              <a:buChar char="Ø"/>
            </a:pPr>
            <a:r>
              <a:rPr lang="en-US" sz="2200" dirty="0"/>
              <a:t>Programs cover 60% of the state</a:t>
            </a:r>
          </a:p>
          <a:p>
            <a:pPr marL="342900" indent="-342900">
              <a:spcBef>
                <a:spcPts val="1200"/>
              </a:spcBef>
              <a:buFont typeface="Wingdings" panose="05000000000000000000" pitchFamily="2" charset="2"/>
              <a:buChar char="Ø"/>
            </a:pPr>
            <a:r>
              <a:rPr lang="en-US" sz="2200" dirty="0"/>
              <a:t>1,400 world-class employees</a:t>
            </a:r>
          </a:p>
          <a:p>
            <a:endParaRPr lang="en-US" sz="2400" dirty="0"/>
          </a:p>
          <a:p>
            <a:endParaRPr lang="en-US" sz="2400" dirty="0"/>
          </a:p>
          <a:p>
            <a:endParaRPr lang="en-US"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057" y="1230581"/>
            <a:ext cx="5504627" cy="4865419"/>
          </a:xfrm>
          <a:prstGeom prst="rect">
            <a:avLst/>
          </a:prstGeom>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168" t="8791" r="17144" b="81745"/>
          <a:stretch/>
        </p:blipFill>
        <p:spPr bwMode="auto">
          <a:xfrm>
            <a:off x="800100" y="-1"/>
            <a:ext cx="8343900" cy="70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2000" y="171450"/>
            <a:ext cx="838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0" y="0"/>
            <a:ext cx="8382000" cy="171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Lutheran Services Flori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073"/>
            <a:ext cx="1676400" cy="7518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791200" y="228600"/>
            <a:ext cx="3279231" cy="430887"/>
          </a:xfrm>
          <a:prstGeom prst="rect">
            <a:avLst/>
          </a:prstGeom>
          <a:noFill/>
        </p:spPr>
        <p:txBody>
          <a:bodyPr wrap="none" rtlCol="0">
            <a:spAutoFit/>
          </a:bodyPr>
          <a:lstStyle/>
          <a:p>
            <a:r>
              <a:rPr lang="en-US" sz="2200" spc="300" dirty="0">
                <a:solidFill>
                  <a:schemeClr val="accent1">
                    <a:lumMod val="75000"/>
                  </a:schemeClr>
                </a:solidFill>
              </a:rPr>
              <a:t>Statewide Expansion</a:t>
            </a: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62848" t="54635" r="29463" b="35450"/>
          <a:stretch/>
        </p:blipFill>
        <p:spPr>
          <a:xfrm>
            <a:off x="3031022" y="5181600"/>
            <a:ext cx="812103" cy="809131"/>
          </a:xfrm>
          <a:prstGeom prst="ellipse">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46116" t="54708" r="46139" b="35381"/>
          <a:stretch/>
        </p:blipFill>
        <p:spPr>
          <a:xfrm>
            <a:off x="774865" y="5190083"/>
            <a:ext cx="801217" cy="792164"/>
          </a:xfrm>
          <a:prstGeom prst="ellipse">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740" y="5962968"/>
            <a:ext cx="1393668" cy="856594"/>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9400" y="5982704"/>
            <a:ext cx="1219200" cy="817122"/>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6074" y="6008043"/>
            <a:ext cx="1697126" cy="766444"/>
          </a:xfrm>
          <a:prstGeom prst="rect">
            <a:avLst/>
          </a:prstGeom>
        </p:spPr>
      </p:pic>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79828" t="54711" r="12436" b="35381"/>
          <a:stretch/>
        </p:blipFill>
        <p:spPr>
          <a:xfrm>
            <a:off x="5298065" y="5183784"/>
            <a:ext cx="813145" cy="804762"/>
          </a:xfrm>
          <a:prstGeom prst="ellipse">
            <a:avLst/>
          </a:prstGeom>
        </p:spPr>
      </p:pic>
      <p:sp>
        <p:nvSpPr>
          <p:cNvPr id="2" name="TextBox 1"/>
          <p:cNvSpPr txBox="1"/>
          <p:nvPr/>
        </p:nvSpPr>
        <p:spPr>
          <a:xfrm>
            <a:off x="5855268" y="849868"/>
            <a:ext cx="3253263" cy="369332"/>
          </a:xfrm>
          <a:prstGeom prst="rect">
            <a:avLst/>
          </a:prstGeom>
          <a:noFill/>
        </p:spPr>
        <p:txBody>
          <a:bodyPr wrap="none" rtlCol="0">
            <a:spAutoFit/>
          </a:bodyPr>
          <a:lstStyle/>
          <a:p>
            <a:r>
              <a:rPr lang="en-US" i="1" dirty="0">
                <a:solidFill>
                  <a:schemeClr val="bg1"/>
                </a:solidFill>
              </a:rPr>
              <a:t>*Red counties host LSF programs</a:t>
            </a:r>
          </a:p>
        </p:txBody>
      </p:sp>
    </p:spTree>
    <p:extLst>
      <p:ext uri="{BB962C8B-B14F-4D97-AF65-F5344CB8AC3E}">
        <p14:creationId xmlns:p14="http://schemas.microsoft.com/office/powerpoint/2010/main" val="122774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https://www.lsfnet.org/wp-content/uploads/2016/07/Head-Start-Children-Boys-1-1024x683.jpg"/>
          <p:cNvPicPr>
            <a:picLocks noChangeAspect="1" noChangeArrowheads="1"/>
          </p:cNvPicPr>
          <p:nvPr/>
        </p:nvPicPr>
        <p:blipFill rotWithShape="1">
          <a:blip r:embed="rId3">
            <a:extLst>
              <a:ext uri="{28A0092B-C50C-407E-A947-70E740481C1C}">
                <a14:useLocalDpi xmlns:a14="http://schemas.microsoft.com/office/drawing/2010/main" val="0"/>
              </a:ext>
            </a:extLst>
          </a:blip>
          <a:srcRect t="22935" b="29379"/>
          <a:stretch/>
        </p:blipFill>
        <p:spPr bwMode="auto">
          <a:xfrm>
            <a:off x="0" y="673100"/>
            <a:ext cx="9144000" cy="2908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168" t="8791" r="17144" b="81745"/>
          <a:stretch/>
        </p:blipFill>
        <p:spPr bwMode="auto">
          <a:xfrm>
            <a:off x="800100" y="-1"/>
            <a:ext cx="8343900" cy="70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171450"/>
            <a:ext cx="838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0"/>
            <a:ext cx="8382000" cy="171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utheran Services Flori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073"/>
            <a:ext cx="1676400" cy="751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228600"/>
            <a:ext cx="6536085" cy="430887"/>
          </a:xfrm>
          <a:prstGeom prst="rect">
            <a:avLst/>
          </a:prstGeom>
          <a:noFill/>
        </p:spPr>
        <p:txBody>
          <a:bodyPr wrap="none" rtlCol="0">
            <a:spAutoFit/>
          </a:bodyPr>
          <a:lstStyle/>
          <a:p>
            <a:r>
              <a:rPr lang="en-US" sz="2200" spc="300" dirty="0">
                <a:solidFill>
                  <a:schemeClr val="accent1">
                    <a:lumMod val="75000"/>
                  </a:schemeClr>
                </a:solidFill>
              </a:rPr>
              <a:t>Early Childhood Education &amp; Development</a:t>
            </a:r>
          </a:p>
        </p:txBody>
      </p:sp>
      <p:sp>
        <p:nvSpPr>
          <p:cNvPr id="5" name="TextBox 4"/>
          <p:cNvSpPr txBox="1"/>
          <p:nvPr/>
        </p:nvSpPr>
        <p:spPr>
          <a:xfrm>
            <a:off x="7758762" y="5364778"/>
            <a:ext cx="1232838" cy="338554"/>
          </a:xfrm>
          <a:prstGeom prst="rect">
            <a:avLst/>
          </a:prstGeom>
          <a:solidFill>
            <a:srgbClr val="ECD93A"/>
          </a:solidFill>
        </p:spPr>
        <p:txBody>
          <a:bodyPr wrap="none" rtlCol="0">
            <a:spAutoFit/>
          </a:bodyPr>
          <a:lstStyle/>
          <a:p>
            <a:r>
              <a:rPr lang="en-US" sz="1600" b="1" dirty="0">
                <a:solidFill>
                  <a:schemeClr val="accent1">
                    <a:lumMod val="75000"/>
                  </a:schemeClr>
                </a:solidFill>
              </a:rPr>
              <a:t>HEAD START</a:t>
            </a:r>
          </a:p>
        </p:txBody>
      </p:sp>
      <p:sp>
        <p:nvSpPr>
          <p:cNvPr id="11" name="TextBox 10"/>
          <p:cNvSpPr txBox="1"/>
          <p:nvPr/>
        </p:nvSpPr>
        <p:spPr>
          <a:xfrm>
            <a:off x="6293682" y="6290846"/>
            <a:ext cx="2697918" cy="338554"/>
          </a:xfrm>
          <a:prstGeom prst="rect">
            <a:avLst/>
          </a:prstGeom>
          <a:solidFill>
            <a:srgbClr val="ECD93A"/>
          </a:solidFill>
        </p:spPr>
        <p:txBody>
          <a:bodyPr wrap="none" rtlCol="0">
            <a:spAutoFit/>
          </a:bodyPr>
          <a:lstStyle/>
          <a:p>
            <a:r>
              <a:rPr lang="en-US" sz="1600" b="1" dirty="0">
                <a:solidFill>
                  <a:schemeClr val="accent1">
                    <a:lumMod val="75000"/>
                  </a:schemeClr>
                </a:solidFill>
              </a:rPr>
              <a:t>CHILD CARE FOOD PROGRAM</a:t>
            </a:r>
          </a:p>
        </p:txBody>
      </p:sp>
      <p:grpSp>
        <p:nvGrpSpPr>
          <p:cNvPr id="10" name="Group 9"/>
          <p:cNvGrpSpPr/>
          <p:nvPr/>
        </p:nvGrpSpPr>
        <p:grpSpPr>
          <a:xfrm>
            <a:off x="76200" y="3752553"/>
            <a:ext cx="965200" cy="76200"/>
            <a:chOff x="990600" y="5753100"/>
            <a:chExt cx="965200" cy="76200"/>
          </a:xfrm>
        </p:grpSpPr>
        <p:cxnSp>
          <p:nvCxnSpPr>
            <p:cNvPr id="7" name="Straight Connector 6"/>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104899" y="3590598"/>
            <a:ext cx="7043955" cy="461665"/>
          </a:xfrm>
          <a:prstGeom prst="rect">
            <a:avLst/>
          </a:prstGeom>
          <a:noFill/>
        </p:spPr>
        <p:txBody>
          <a:bodyPr wrap="square" rtlCol="0">
            <a:spAutoFit/>
          </a:bodyPr>
          <a:lstStyle/>
          <a:p>
            <a:r>
              <a:rPr lang="en-US" sz="2400" b="1" dirty="0">
                <a:solidFill>
                  <a:schemeClr val="bg1"/>
                </a:solidFill>
              </a:rPr>
              <a:t>NURTURING AND DEVELOPING INFANTS &amp; CHILDREN</a:t>
            </a:r>
          </a:p>
        </p:txBody>
      </p:sp>
      <p:sp>
        <p:nvSpPr>
          <p:cNvPr id="39" name="TextBox 38"/>
          <p:cNvSpPr txBox="1"/>
          <p:nvPr/>
        </p:nvSpPr>
        <p:spPr>
          <a:xfrm>
            <a:off x="7198993" y="5833646"/>
            <a:ext cx="1792607" cy="338554"/>
          </a:xfrm>
          <a:prstGeom prst="rect">
            <a:avLst/>
          </a:prstGeom>
          <a:solidFill>
            <a:srgbClr val="ECD93A"/>
          </a:solidFill>
        </p:spPr>
        <p:txBody>
          <a:bodyPr wrap="none" rtlCol="0">
            <a:spAutoFit/>
          </a:bodyPr>
          <a:lstStyle/>
          <a:p>
            <a:r>
              <a:rPr lang="en-US" sz="1600" b="1" dirty="0">
                <a:solidFill>
                  <a:schemeClr val="accent1">
                    <a:lumMod val="75000"/>
                  </a:schemeClr>
                </a:solidFill>
              </a:rPr>
              <a:t>EARLY HEAD START</a:t>
            </a:r>
          </a:p>
        </p:txBody>
      </p:sp>
      <p:grpSp>
        <p:nvGrpSpPr>
          <p:cNvPr id="40" name="Group 39"/>
          <p:cNvGrpSpPr/>
          <p:nvPr/>
        </p:nvGrpSpPr>
        <p:grpSpPr>
          <a:xfrm rot="10800000">
            <a:off x="8092658" y="3783330"/>
            <a:ext cx="965200" cy="76200"/>
            <a:chOff x="990600" y="5753100"/>
            <a:chExt cx="965200" cy="76200"/>
          </a:xfrm>
        </p:grpSpPr>
        <p:cxnSp>
          <p:nvCxnSpPr>
            <p:cNvPr id="41" name="Straight Connector 40"/>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779379" y="4419600"/>
            <a:ext cx="5459621" cy="1938992"/>
          </a:xfrm>
          <a:prstGeom prst="rect">
            <a:avLst/>
          </a:prstGeom>
        </p:spPr>
        <p:txBody>
          <a:bodyPr wrap="square">
            <a:spAutoFit/>
          </a:bodyPr>
          <a:lstStyle/>
          <a:p>
            <a:r>
              <a:rPr lang="en-US" sz="2000" i="1" dirty="0">
                <a:solidFill>
                  <a:schemeClr val="bg1"/>
                </a:solidFill>
              </a:rPr>
              <a:t>Every child deserves the best start she or he can have, no matter their circumstances. LSF’s Head Start is a Super Grantee entrusted with developing thousands of young lives across a spectrum of service areas intended to educate, edify, strengthen children and their families.</a:t>
            </a:r>
          </a:p>
        </p:txBody>
      </p:sp>
      <p:pic>
        <p:nvPicPr>
          <p:cNvPr id="2058" name="Picture 10" descr="https://www.lsfnet.org/wp-content/uploads/2016/08/BlocksLSF_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090"/>
          <a:stretch/>
        </p:blipFill>
        <p:spPr bwMode="auto">
          <a:xfrm>
            <a:off x="372217" y="4540394"/>
            <a:ext cx="1304183" cy="164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85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68" t="8791" r="17144" b="81745"/>
          <a:stretch/>
        </p:blipFill>
        <p:spPr bwMode="auto">
          <a:xfrm>
            <a:off x="800100" y="-1"/>
            <a:ext cx="8343900" cy="70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171450"/>
            <a:ext cx="838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0"/>
            <a:ext cx="8382000" cy="171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utheran Services Flori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73"/>
            <a:ext cx="1676400" cy="751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31426" y="228600"/>
            <a:ext cx="5588774" cy="430887"/>
          </a:xfrm>
          <a:prstGeom prst="rect">
            <a:avLst/>
          </a:prstGeom>
          <a:noFill/>
        </p:spPr>
        <p:txBody>
          <a:bodyPr wrap="none" rtlCol="0">
            <a:spAutoFit/>
          </a:bodyPr>
          <a:lstStyle/>
          <a:p>
            <a:r>
              <a:rPr lang="en-US" sz="2200" spc="300" dirty="0">
                <a:solidFill>
                  <a:schemeClr val="accent1">
                    <a:lumMod val="75000"/>
                  </a:schemeClr>
                </a:solidFill>
              </a:rPr>
              <a:t>Substance Abuse and Mental Health</a:t>
            </a:r>
          </a:p>
        </p:txBody>
      </p:sp>
      <p:sp>
        <p:nvSpPr>
          <p:cNvPr id="22" name="TextBox 21"/>
          <p:cNvSpPr txBox="1"/>
          <p:nvPr/>
        </p:nvSpPr>
        <p:spPr>
          <a:xfrm>
            <a:off x="7169271" y="5473194"/>
            <a:ext cx="1842877" cy="338554"/>
          </a:xfrm>
          <a:prstGeom prst="rect">
            <a:avLst/>
          </a:prstGeom>
          <a:solidFill>
            <a:srgbClr val="ECD93A"/>
          </a:solidFill>
        </p:spPr>
        <p:txBody>
          <a:bodyPr wrap="none" rtlCol="0">
            <a:spAutoFit/>
          </a:bodyPr>
          <a:lstStyle/>
          <a:p>
            <a:r>
              <a:rPr lang="en-US" sz="1600" b="1" dirty="0">
                <a:solidFill>
                  <a:schemeClr val="accent1">
                    <a:lumMod val="75000"/>
                  </a:schemeClr>
                </a:solidFill>
              </a:rPr>
              <a:t>MANAGING ENTITY</a:t>
            </a:r>
          </a:p>
        </p:txBody>
      </p:sp>
      <p:grpSp>
        <p:nvGrpSpPr>
          <p:cNvPr id="23" name="Group 22"/>
          <p:cNvGrpSpPr/>
          <p:nvPr/>
        </p:nvGrpSpPr>
        <p:grpSpPr>
          <a:xfrm>
            <a:off x="50800" y="3810000"/>
            <a:ext cx="965200" cy="76200"/>
            <a:chOff x="990600" y="5753100"/>
            <a:chExt cx="965200" cy="76200"/>
          </a:xfrm>
        </p:grpSpPr>
        <p:cxnSp>
          <p:nvCxnSpPr>
            <p:cNvPr id="24" name="Straight Connector 23"/>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308100" y="3619500"/>
            <a:ext cx="6477000" cy="830997"/>
          </a:xfrm>
          <a:prstGeom prst="rect">
            <a:avLst/>
          </a:prstGeom>
          <a:noFill/>
        </p:spPr>
        <p:txBody>
          <a:bodyPr wrap="square" rtlCol="0">
            <a:spAutoFit/>
          </a:bodyPr>
          <a:lstStyle/>
          <a:p>
            <a:pPr algn="ctr"/>
            <a:r>
              <a:rPr lang="en-US" sz="2400" b="1" cap="all" dirty="0">
                <a:solidFill>
                  <a:schemeClr val="bg1"/>
                </a:solidFill>
              </a:rPr>
              <a:t>Providing the right service, at the right time, and in the right setting</a:t>
            </a:r>
            <a:endParaRPr lang="en-US" sz="2400" b="1" dirty="0">
              <a:solidFill>
                <a:schemeClr val="bg1"/>
              </a:solidFill>
            </a:endParaRPr>
          </a:p>
        </p:txBody>
      </p:sp>
      <p:sp>
        <p:nvSpPr>
          <p:cNvPr id="30" name="TextBox 29"/>
          <p:cNvSpPr txBox="1"/>
          <p:nvPr/>
        </p:nvSpPr>
        <p:spPr>
          <a:xfrm>
            <a:off x="7053342" y="5930394"/>
            <a:ext cx="1958806" cy="338554"/>
          </a:xfrm>
          <a:prstGeom prst="rect">
            <a:avLst/>
          </a:prstGeom>
          <a:solidFill>
            <a:srgbClr val="ECD93A"/>
          </a:solidFill>
        </p:spPr>
        <p:txBody>
          <a:bodyPr wrap="none" rtlCol="0">
            <a:spAutoFit/>
          </a:bodyPr>
          <a:lstStyle/>
          <a:p>
            <a:r>
              <a:rPr lang="en-US" sz="1600" b="1" dirty="0">
                <a:solidFill>
                  <a:schemeClr val="accent1">
                    <a:lumMod val="75000"/>
                  </a:schemeClr>
                </a:solidFill>
              </a:rPr>
              <a:t>TRAINING INSTITUTE</a:t>
            </a:r>
          </a:p>
        </p:txBody>
      </p:sp>
      <p:grpSp>
        <p:nvGrpSpPr>
          <p:cNvPr id="27" name="Group 26"/>
          <p:cNvGrpSpPr/>
          <p:nvPr/>
        </p:nvGrpSpPr>
        <p:grpSpPr>
          <a:xfrm rot="10800000">
            <a:off x="8102600" y="3810000"/>
            <a:ext cx="965200" cy="76200"/>
            <a:chOff x="990600" y="5753100"/>
            <a:chExt cx="965200" cy="76200"/>
          </a:xfrm>
        </p:grpSpPr>
        <p:cxnSp>
          <p:nvCxnSpPr>
            <p:cNvPr id="28" name="Straight Connector 27"/>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255454" y="4606910"/>
            <a:ext cx="5872242" cy="1631216"/>
          </a:xfrm>
          <a:prstGeom prst="rect">
            <a:avLst/>
          </a:prstGeom>
        </p:spPr>
        <p:txBody>
          <a:bodyPr wrap="square">
            <a:spAutoFit/>
          </a:bodyPr>
          <a:lstStyle/>
          <a:p>
            <a:r>
              <a:rPr lang="en-US" sz="2000" i="1" dirty="0">
                <a:solidFill>
                  <a:schemeClr val="bg1"/>
                </a:solidFill>
              </a:rPr>
              <a:t>LSF Health Systems is one of seven behavioral health Managing Entities (ME) contracted by the Florida Department of Children and Families to manage the state-funded system of behavioral health care for people who face poverty and are without insurance.  </a:t>
            </a:r>
          </a:p>
        </p:txBody>
      </p:sp>
      <p:sp>
        <p:nvSpPr>
          <p:cNvPr id="18" name="TextBox 17"/>
          <p:cNvSpPr txBox="1"/>
          <p:nvPr/>
        </p:nvSpPr>
        <p:spPr>
          <a:xfrm>
            <a:off x="6046721" y="6379578"/>
            <a:ext cx="2965427" cy="338554"/>
          </a:xfrm>
          <a:prstGeom prst="rect">
            <a:avLst/>
          </a:prstGeom>
          <a:solidFill>
            <a:srgbClr val="ECD93A"/>
          </a:solidFill>
        </p:spPr>
        <p:txBody>
          <a:bodyPr wrap="none" rtlCol="0">
            <a:spAutoFit/>
          </a:bodyPr>
          <a:lstStyle/>
          <a:p>
            <a:r>
              <a:rPr lang="en-US" sz="1600" b="1" dirty="0">
                <a:solidFill>
                  <a:schemeClr val="accent1">
                    <a:lumMod val="75000"/>
                  </a:schemeClr>
                </a:solidFill>
              </a:rPr>
              <a:t>DISASTER RESPONSE INITIATIVES</a:t>
            </a:r>
          </a:p>
        </p:txBody>
      </p:sp>
      <p:pic>
        <p:nvPicPr>
          <p:cNvPr id="6148" name="Picture 4" descr="https://www.lsfnet.org/wp-content/uploads/2016/08/LSF-HealthSystems_Whit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593814"/>
            <a:ext cx="1066802" cy="16194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lsfnet.org/wp-content/uploads/2016/08/lp3.jpg"/>
          <p:cNvPicPr>
            <a:picLocks noChangeAspect="1" noChangeArrowheads="1"/>
          </p:cNvPicPr>
          <p:nvPr/>
        </p:nvPicPr>
        <p:blipFill rotWithShape="1">
          <a:blip r:embed="rId6">
            <a:extLst>
              <a:ext uri="{28A0092B-C50C-407E-A947-70E740481C1C}">
                <a14:useLocalDpi xmlns:a14="http://schemas.microsoft.com/office/drawing/2010/main" val="0"/>
              </a:ext>
            </a:extLst>
          </a:blip>
          <a:srcRect t="30138" b="23724"/>
          <a:stretch/>
        </p:blipFill>
        <p:spPr bwMode="auto">
          <a:xfrm>
            <a:off x="0" y="704850"/>
            <a:ext cx="9167648" cy="2819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8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68" t="8791" r="17144" b="81745"/>
          <a:stretch/>
        </p:blipFill>
        <p:spPr bwMode="auto">
          <a:xfrm>
            <a:off x="800100" y="-1"/>
            <a:ext cx="8343900" cy="70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171450"/>
            <a:ext cx="838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0"/>
            <a:ext cx="8382000" cy="171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utheran Services Flori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73"/>
            <a:ext cx="1676400" cy="751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2600" y="228600"/>
            <a:ext cx="3553602" cy="430887"/>
          </a:xfrm>
          <a:prstGeom prst="rect">
            <a:avLst/>
          </a:prstGeom>
          <a:noFill/>
        </p:spPr>
        <p:txBody>
          <a:bodyPr wrap="none" rtlCol="0">
            <a:spAutoFit/>
          </a:bodyPr>
          <a:lstStyle/>
          <a:p>
            <a:r>
              <a:rPr lang="en-US" sz="2200" spc="300" dirty="0">
                <a:solidFill>
                  <a:schemeClr val="accent1">
                    <a:lumMod val="75000"/>
                  </a:schemeClr>
                </a:solidFill>
              </a:rPr>
              <a:t>Adult &amp; Elder Services</a:t>
            </a:r>
          </a:p>
        </p:txBody>
      </p:sp>
      <p:sp>
        <p:nvSpPr>
          <p:cNvPr id="22" name="TextBox 21"/>
          <p:cNvSpPr txBox="1"/>
          <p:nvPr/>
        </p:nvSpPr>
        <p:spPr>
          <a:xfrm>
            <a:off x="7544536" y="5452646"/>
            <a:ext cx="1520866" cy="338554"/>
          </a:xfrm>
          <a:prstGeom prst="rect">
            <a:avLst/>
          </a:prstGeom>
          <a:solidFill>
            <a:srgbClr val="ECD93A"/>
          </a:solidFill>
        </p:spPr>
        <p:txBody>
          <a:bodyPr wrap="none" rtlCol="0">
            <a:spAutoFit/>
          </a:bodyPr>
          <a:lstStyle/>
          <a:p>
            <a:r>
              <a:rPr lang="en-US" sz="1600" b="1" dirty="0">
                <a:solidFill>
                  <a:schemeClr val="accent1">
                    <a:lumMod val="75000"/>
                  </a:schemeClr>
                </a:solidFill>
              </a:rPr>
              <a:t>GUARDIANSHIP</a:t>
            </a:r>
          </a:p>
        </p:txBody>
      </p:sp>
      <p:grpSp>
        <p:nvGrpSpPr>
          <p:cNvPr id="23" name="Group 22"/>
          <p:cNvGrpSpPr/>
          <p:nvPr/>
        </p:nvGrpSpPr>
        <p:grpSpPr>
          <a:xfrm>
            <a:off x="50800" y="3919835"/>
            <a:ext cx="965200" cy="76200"/>
            <a:chOff x="990600" y="5753100"/>
            <a:chExt cx="965200" cy="76200"/>
          </a:xfrm>
        </p:grpSpPr>
        <p:cxnSp>
          <p:nvCxnSpPr>
            <p:cNvPr id="24" name="Straight Connector 23"/>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308100" y="3729335"/>
            <a:ext cx="6477000" cy="461665"/>
          </a:xfrm>
          <a:prstGeom prst="rect">
            <a:avLst/>
          </a:prstGeom>
          <a:noFill/>
        </p:spPr>
        <p:txBody>
          <a:bodyPr wrap="square" rtlCol="0">
            <a:spAutoFit/>
          </a:bodyPr>
          <a:lstStyle/>
          <a:p>
            <a:pPr algn="ctr"/>
            <a:r>
              <a:rPr lang="en-US" sz="2400" b="1" cap="all" dirty="0">
                <a:solidFill>
                  <a:schemeClr val="bg1"/>
                </a:solidFill>
              </a:rPr>
              <a:t>PROTECTING AND CARING FOR At-RISK Adults</a:t>
            </a:r>
            <a:endParaRPr lang="en-US" sz="2400" b="1" dirty="0">
              <a:solidFill>
                <a:schemeClr val="bg1"/>
              </a:solidFill>
            </a:endParaRPr>
          </a:p>
        </p:txBody>
      </p:sp>
      <p:sp>
        <p:nvSpPr>
          <p:cNvPr id="30" name="TextBox 29"/>
          <p:cNvSpPr txBox="1"/>
          <p:nvPr/>
        </p:nvSpPr>
        <p:spPr>
          <a:xfrm>
            <a:off x="6353826" y="5909846"/>
            <a:ext cx="2711576" cy="338554"/>
          </a:xfrm>
          <a:prstGeom prst="rect">
            <a:avLst/>
          </a:prstGeom>
          <a:solidFill>
            <a:srgbClr val="ECD93A"/>
          </a:solidFill>
        </p:spPr>
        <p:txBody>
          <a:bodyPr wrap="none" rtlCol="0">
            <a:spAutoFit/>
          </a:bodyPr>
          <a:lstStyle/>
          <a:p>
            <a:r>
              <a:rPr lang="en-US" sz="1600" b="1" dirty="0">
                <a:solidFill>
                  <a:schemeClr val="accent1">
                    <a:lumMod val="75000"/>
                  </a:schemeClr>
                </a:solidFill>
              </a:rPr>
              <a:t>HIV/AIDS CARE &amp; EDUCATION</a:t>
            </a:r>
          </a:p>
        </p:txBody>
      </p:sp>
      <p:grpSp>
        <p:nvGrpSpPr>
          <p:cNvPr id="27" name="Group 26"/>
          <p:cNvGrpSpPr/>
          <p:nvPr/>
        </p:nvGrpSpPr>
        <p:grpSpPr>
          <a:xfrm rot="10800000">
            <a:off x="8102600" y="3919835"/>
            <a:ext cx="965200" cy="76200"/>
            <a:chOff x="990600" y="5753100"/>
            <a:chExt cx="965200" cy="76200"/>
          </a:xfrm>
        </p:grpSpPr>
        <p:cxnSp>
          <p:nvCxnSpPr>
            <p:cNvPr id="28" name="Straight Connector 27"/>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00050" y="4549338"/>
            <a:ext cx="5010150" cy="1938992"/>
          </a:xfrm>
          <a:prstGeom prst="rect">
            <a:avLst/>
          </a:prstGeom>
        </p:spPr>
        <p:txBody>
          <a:bodyPr wrap="square">
            <a:spAutoFit/>
          </a:bodyPr>
          <a:lstStyle/>
          <a:p>
            <a:r>
              <a:rPr lang="en-US" sz="2000" i="1" dirty="0">
                <a:solidFill>
                  <a:schemeClr val="bg1"/>
                </a:solidFill>
              </a:rPr>
              <a:t>As part of our mission to help individuals build healthier, happier, and hope-filled tomorrows, LSF graciously works alongside those who may be forgotten or may feel hopeless, which often occurs with the elderly, disabled, or those suffering from a chronic illness.</a:t>
            </a:r>
          </a:p>
        </p:txBody>
      </p:sp>
      <p:sp>
        <p:nvSpPr>
          <p:cNvPr id="18" name="TextBox 17"/>
          <p:cNvSpPr txBox="1"/>
          <p:nvPr/>
        </p:nvSpPr>
        <p:spPr>
          <a:xfrm>
            <a:off x="4965700" y="6359030"/>
            <a:ext cx="4091889" cy="338554"/>
          </a:xfrm>
          <a:prstGeom prst="rect">
            <a:avLst/>
          </a:prstGeom>
          <a:solidFill>
            <a:srgbClr val="ECD93A"/>
          </a:solidFill>
        </p:spPr>
        <p:txBody>
          <a:bodyPr wrap="none" rtlCol="0">
            <a:spAutoFit/>
          </a:bodyPr>
          <a:lstStyle/>
          <a:p>
            <a:r>
              <a:rPr lang="en-US" sz="1600" b="1" dirty="0">
                <a:solidFill>
                  <a:schemeClr val="accent1">
                    <a:lumMod val="75000"/>
                  </a:schemeClr>
                </a:solidFill>
              </a:rPr>
              <a:t>HUMAN TRAFFICKING ASSISTANCE PROGRAM</a:t>
            </a:r>
          </a:p>
        </p:txBody>
      </p:sp>
      <p:pic>
        <p:nvPicPr>
          <p:cNvPr id="5" name="Picture 2" descr="https://www.lsfnet.org/wp-content/uploads/2016/07/Guardianship-LSF-1024x683.jpg"/>
          <p:cNvPicPr>
            <a:picLocks noChangeAspect="1" noChangeArrowheads="1"/>
          </p:cNvPicPr>
          <p:nvPr/>
        </p:nvPicPr>
        <p:blipFill rotWithShape="1">
          <a:blip r:embed="rId5">
            <a:extLst>
              <a:ext uri="{28A0092B-C50C-407E-A947-70E740481C1C}">
                <a14:useLocalDpi xmlns:a14="http://schemas.microsoft.com/office/drawing/2010/main" val="0"/>
              </a:ext>
            </a:extLst>
          </a:blip>
          <a:srcRect t="14503" b="39194"/>
          <a:stretch/>
        </p:blipFill>
        <p:spPr bwMode="auto">
          <a:xfrm>
            <a:off x="0" y="707477"/>
            <a:ext cx="9144000" cy="282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0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68" t="8791" r="17144" b="81745"/>
          <a:stretch/>
        </p:blipFill>
        <p:spPr bwMode="auto">
          <a:xfrm>
            <a:off x="800100" y="-1"/>
            <a:ext cx="8343900" cy="70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171450"/>
            <a:ext cx="838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0"/>
            <a:ext cx="8382000" cy="171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utheran Services Flori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73"/>
            <a:ext cx="1676400" cy="751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1000" y="228600"/>
            <a:ext cx="4989315" cy="430887"/>
          </a:xfrm>
          <a:prstGeom prst="rect">
            <a:avLst/>
          </a:prstGeom>
          <a:noFill/>
        </p:spPr>
        <p:txBody>
          <a:bodyPr wrap="none" rtlCol="0">
            <a:spAutoFit/>
          </a:bodyPr>
          <a:lstStyle/>
          <a:p>
            <a:r>
              <a:rPr lang="en-US" sz="2200" spc="300" dirty="0">
                <a:solidFill>
                  <a:schemeClr val="accent1">
                    <a:lumMod val="75000"/>
                  </a:schemeClr>
                </a:solidFill>
              </a:rPr>
              <a:t>Immigration &amp; Refugee Services</a:t>
            </a:r>
          </a:p>
        </p:txBody>
      </p:sp>
      <p:sp>
        <p:nvSpPr>
          <p:cNvPr id="21" name="TextBox 20"/>
          <p:cNvSpPr txBox="1"/>
          <p:nvPr/>
        </p:nvSpPr>
        <p:spPr>
          <a:xfrm>
            <a:off x="6792497" y="5452646"/>
            <a:ext cx="2275303" cy="338554"/>
          </a:xfrm>
          <a:prstGeom prst="rect">
            <a:avLst/>
          </a:prstGeom>
          <a:solidFill>
            <a:srgbClr val="ECD93A"/>
          </a:solidFill>
        </p:spPr>
        <p:txBody>
          <a:bodyPr wrap="none" rtlCol="0">
            <a:spAutoFit/>
          </a:bodyPr>
          <a:lstStyle/>
          <a:p>
            <a:r>
              <a:rPr lang="en-US" sz="1600" b="1" dirty="0">
                <a:solidFill>
                  <a:schemeClr val="accent1">
                    <a:lumMod val="75000"/>
                  </a:schemeClr>
                </a:solidFill>
              </a:rPr>
              <a:t>IMMIGRATION SERVICES</a:t>
            </a:r>
          </a:p>
        </p:txBody>
      </p:sp>
      <p:sp>
        <p:nvSpPr>
          <p:cNvPr id="22" name="TextBox 21"/>
          <p:cNvSpPr txBox="1"/>
          <p:nvPr/>
        </p:nvSpPr>
        <p:spPr>
          <a:xfrm>
            <a:off x="5677128" y="6367046"/>
            <a:ext cx="3390672" cy="338554"/>
          </a:xfrm>
          <a:prstGeom prst="rect">
            <a:avLst/>
          </a:prstGeom>
          <a:solidFill>
            <a:srgbClr val="ECD93A"/>
          </a:solidFill>
        </p:spPr>
        <p:txBody>
          <a:bodyPr wrap="none" rtlCol="0">
            <a:spAutoFit/>
          </a:bodyPr>
          <a:lstStyle/>
          <a:p>
            <a:r>
              <a:rPr lang="en-US" sz="1600" b="1" dirty="0">
                <a:solidFill>
                  <a:schemeClr val="accent1">
                    <a:lumMod val="75000"/>
                  </a:schemeClr>
                </a:solidFill>
              </a:rPr>
              <a:t>REFUGEE RESETTLEMENT ASSISTANCE</a:t>
            </a:r>
          </a:p>
        </p:txBody>
      </p:sp>
      <p:grpSp>
        <p:nvGrpSpPr>
          <p:cNvPr id="23" name="Group 22"/>
          <p:cNvGrpSpPr/>
          <p:nvPr/>
        </p:nvGrpSpPr>
        <p:grpSpPr>
          <a:xfrm>
            <a:off x="50800" y="3543300"/>
            <a:ext cx="965200" cy="76200"/>
            <a:chOff x="990600" y="5753100"/>
            <a:chExt cx="965200" cy="76200"/>
          </a:xfrm>
        </p:grpSpPr>
        <p:cxnSp>
          <p:nvCxnSpPr>
            <p:cNvPr id="24" name="Straight Connector 23"/>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308100" y="3352800"/>
            <a:ext cx="6477000" cy="461665"/>
          </a:xfrm>
          <a:prstGeom prst="rect">
            <a:avLst/>
          </a:prstGeom>
          <a:noFill/>
        </p:spPr>
        <p:txBody>
          <a:bodyPr wrap="square" rtlCol="0">
            <a:spAutoFit/>
          </a:bodyPr>
          <a:lstStyle/>
          <a:p>
            <a:pPr algn="ctr"/>
            <a:r>
              <a:rPr lang="en-US" sz="2400" b="1" dirty="0">
                <a:solidFill>
                  <a:schemeClr val="bg1"/>
                </a:solidFill>
              </a:rPr>
              <a:t>WELCOMING REFUGEES AND IMMIGRANTS</a:t>
            </a:r>
          </a:p>
        </p:txBody>
      </p:sp>
      <p:sp>
        <p:nvSpPr>
          <p:cNvPr id="30" name="TextBox 29"/>
          <p:cNvSpPr txBox="1"/>
          <p:nvPr/>
        </p:nvSpPr>
        <p:spPr>
          <a:xfrm>
            <a:off x="5889238" y="5909846"/>
            <a:ext cx="3178562" cy="338554"/>
          </a:xfrm>
          <a:prstGeom prst="rect">
            <a:avLst/>
          </a:prstGeom>
          <a:solidFill>
            <a:srgbClr val="ECD93A"/>
          </a:solidFill>
        </p:spPr>
        <p:txBody>
          <a:bodyPr wrap="none" rtlCol="0">
            <a:spAutoFit/>
          </a:bodyPr>
          <a:lstStyle/>
          <a:p>
            <a:r>
              <a:rPr lang="en-US" sz="1600" b="1" dirty="0">
                <a:solidFill>
                  <a:schemeClr val="accent1">
                    <a:lumMod val="75000"/>
                  </a:schemeClr>
                </a:solidFill>
              </a:rPr>
              <a:t>EMPLOYMENT &amp; SELF-SUFFICIENCY</a:t>
            </a:r>
          </a:p>
        </p:txBody>
      </p:sp>
      <p:grpSp>
        <p:nvGrpSpPr>
          <p:cNvPr id="27" name="Group 26"/>
          <p:cNvGrpSpPr/>
          <p:nvPr/>
        </p:nvGrpSpPr>
        <p:grpSpPr>
          <a:xfrm rot="10800000">
            <a:off x="8102600" y="3543300"/>
            <a:ext cx="965200" cy="76200"/>
            <a:chOff x="990600" y="5753100"/>
            <a:chExt cx="965200" cy="76200"/>
          </a:xfrm>
        </p:grpSpPr>
        <p:cxnSp>
          <p:nvCxnSpPr>
            <p:cNvPr id="28" name="Straight Connector 27"/>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52400" y="4248646"/>
            <a:ext cx="5534174" cy="1938992"/>
          </a:xfrm>
          <a:prstGeom prst="rect">
            <a:avLst/>
          </a:prstGeom>
        </p:spPr>
        <p:txBody>
          <a:bodyPr wrap="square">
            <a:spAutoFit/>
          </a:bodyPr>
          <a:lstStyle/>
          <a:p>
            <a:r>
              <a:rPr lang="en-US" sz="2000" i="1" dirty="0">
                <a:solidFill>
                  <a:schemeClr val="bg1"/>
                </a:solidFill>
              </a:rPr>
              <a:t>Through our refugee resettlement and immigration services, Lutheran Services Florida is privileged to be on the front lines of assisting refugees to their new homes and creating a welcoming environment to the immigrant communities that arrive at our doorstep seeking a brighter future.</a:t>
            </a:r>
          </a:p>
        </p:txBody>
      </p:sp>
      <p:pic>
        <p:nvPicPr>
          <p:cNvPr id="4100" name="Picture 4" descr="https://www.lsfnet.org/wp-content/uploads/2016/07/Refugee-Resettlement-Somali-Family-Large-1024x446.jpg"/>
          <p:cNvPicPr>
            <a:picLocks noChangeAspect="1" noChangeArrowheads="1"/>
          </p:cNvPicPr>
          <p:nvPr/>
        </p:nvPicPr>
        <p:blipFill rotWithShape="1">
          <a:blip r:embed="rId5">
            <a:extLst>
              <a:ext uri="{28A0092B-C50C-407E-A947-70E740481C1C}">
                <a14:useLocalDpi xmlns:a14="http://schemas.microsoft.com/office/drawing/2010/main" val="0"/>
              </a:ext>
            </a:extLst>
          </a:blip>
          <a:srcRect t="4019" r="5833" b="37932"/>
          <a:stretch/>
        </p:blipFill>
        <p:spPr bwMode="auto">
          <a:xfrm>
            <a:off x="12700" y="733047"/>
            <a:ext cx="9131300" cy="245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79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68" t="8791" r="17144" b="81745"/>
          <a:stretch/>
        </p:blipFill>
        <p:spPr bwMode="auto">
          <a:xfrm>
            <a:off x="800100" y="-1"/>
            <a:ext cx="8343900" cy="70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171450"/>
            <a:ext cx="838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0"/>
            <a:ext cx="8382000" cy="171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utheran Services Flori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73"/>
            <a:ext cx="1676400" cy="751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23840" y="228600"/>
            <a:ext cx="2220160" cy="430887"/>
          </a:xfrm>
          <a:prstGeom prst="rect">
            <a:avLst/>
          </a:prstGeom>
          <a:noFill/>
        </p:spPr>
        <p:txBody>
          <a:bodyPr wrap="none" rtlCol="0">
            <a:spAutoFit/>
          </a:bodyPr>
          <a:lstStyle/>
          <a:p>
            <a:r>
              <a:rPr lang="en-US" sz="2200" spc="300" dirty="0">
                <a:solidFill>
                  <a:schemeClr val="accent1">
                    <a:lumMod val="75000"/>
                  </a:schemeClr>
                </a:solidFill>
              </a:rPr>
              <a:t>Child Welfare</a:t>
            </a:r>
          </a:p>
        </p:txBody>
      </p:sp>
      <p:sp>
        <p:nvSpPr>
          <p:cNvPr id="21" name="TextBox 20"/>
          <p:cNvSpPr txBox="1"/>
          <p:nvPr/>
        </p:nvSpPr>
        <p:spPr>
          <a:xfrm>
            <a:off x="5686574" y="6324600"/>
            <a:ext cx="3366947" cy="338554"/>
          </a:xfrm>
          <a:prstGeom prst="rect">
            <a:avLst/>
          </a:prstGeom>
          <a:solidFill>
            <a:srgbClr val="ECD93A"/>
          </a:solidFill>
        </p:spPr>
        <p:txBody>
          <a:bodyPr wrap="none" rtlCol="0">
            <a:spAutoFit/>
          </a:bodyPr>
          <a:lstStyle/>
          <a:p>
            <a:r>
              <a:rPr lang="en-US" sz="1600" b="1" dirty="0">
                <a:solidFill>
                  <a:schemeClr val="accent1">
                    <a:lumMod val="75000"/>
                  </a:schemeClr>
                </a:solidFill>
              </a:rPr>
              <a:t>CHILD WELFARE CASE MANAGEMENT</a:t>
            </a:r>
          </a:p>
        </p:txBody>
      </p:sp>
      <p:sp>
        <p:nvSpPr>
          <p:cNvPr id="22" name="TextBox 21"/>
          <p:cNvSpPr txBox="1"/>
          <p:nvPr/>
        </p:nvSpPr>
        <p:spPr>
          <a:xfrm>
            <a:off x="7394857" y="5410200"/>
            <a:ext cx="1645963" cy="338554"/>
          </a:xfrm>
          <a:prstGeom prst="rect">
            <a:avLst/>
          </a:prstGeom>
          <a:solidFill>
            <a:srgbClr val="ECD93A"/>
          </a:solidFill>
        </p:spPr>
        <p:txBody>
          <a:bodyPr wrap="none" rtlCol="0">
            <a:spAutoFit/>
          </a:bodyPr>
          <a:lstStyle/>
          <a:p>
            <a:r>
              <a:rPr lang="en-US" sz="1600" b="1" dirty="0">
                <a:solidFill>
                  <a:schemeClr val="accent1">
                    <a:lumMod val="75000"/>
                  </a:schemeClr>
                </a:solidFill>
              </a:rPr>
              <a:t>YOUTH SHELTERS</a:t>
            </a:r>
          </a:p>
        </p:txBody>
      </p:sp>
      <p:grpSp>
        <p:nvGrpSpPr>
          <p:cNvPr id="23" name="Group 22"/>
          <p:cNvGrpSpPr/>
          <p:nvPr/>
        </p:nvGrpSpPr>
        <p:grpSpPr>
          <a:xfrm>
            <a:off x="50800" y="3825766"/>
            <a:ext cx="965200" cy="76200"/>
            <a:chOff x="990600" y="5753100"/>
            <a:chExt cx="965200" cy="76200"/>
          </a:xfrm>
        </p:grpSpPr>
        <p:cxnSp>
          <p:nvCxnSpPr>
            <p:cNvPr id="24" name="Straight Connector 23"/>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308100" y="3635266"/>
            <a:ext cx="6477000" cy="461665"/>
          </a:xfrm>
          <a:prstGeom prst="rect">
            <a:avLst/>
          </a:prstGeom>
          <a:noFill/>
        </p:spPr>
        <p:txBody>
          <a:bodyPr wrap="square" rtlCol="0">
            <a:spAutoFit/>
          </a:bodyPr>
          <a:lstStyle/>
          <a:p>
            <a:pPr algn="ctr"/>
            <a:r>
              <a:rPr lang="en-US" sz="2400" b="1" dirty="0">
                <a:solidFill>
                  <a:schemeClr val="bg1"/>
                </a:solidFill>
              </a:rPr>
              <a:t>PROVIDING SAFE SPACES FOR YOUTH IN CRISIS</a:t>
            </a:r>
          </a:p>
        </p:txBody>
      </p:sp>
      <p:sp>
        <p:nvSpPr>
          <p:cNvPr id="30" name="TextBox 29"/>
          <p:cNvSpPr txBox="1"/>
          <p:nvPr/>
        </p:nvSpPr>
        <p:spPr>
          <a:xfrm>
            <a:off x="6911139" y="5867400"/>
            <a:ext cx="2142381" cy="338554"/>
          </a:xfrm>
          <a:prstGeom prst="rect">
            <a:avLst/>
          </a:prstGeom>
          <a:solidFill>
            <a:srgbClr val="ECD93A"/>
          </a:solidFill>
        </p:spPr>
        <p:txBody>
          <a:bodyPr wrap="none" rtlCol="0">
            <a:spAutoFit/>
          </a:bodyPr>
          <a:lstStyle/>
          <a:p>
            <a:r>
              <a:rPr lang="en-US" sz="1600" b="1" dirty="0">
                <a:solidFill>
                  <a:schemeClr val="accent1">
                    <a:lumMod val="75000"/>
                  </a:schemeClr>
                </a:solidFill>
              </a:rPr>
              <a:t>COUNSELING SERVICES</a:t>
            </a:r>
          </a:p>
        </p:txBody>
      </p:sp>
      <p:grpSp>
        <p:nvGrpSpPr>
          <p:cNvPr id="27" name="Group 26"/>
          <p:cNvGrpSpPr/>
          <p:nvPr/>
        </p:nvGrpSpPr>
        <p:grpSpPr>
          <a:xfrm rot="10800000">
            <a:off x="8102600" y="3825766"/>
            <a:ext cx="965200" cy="76200"/>
            <a:chOff x="990600" y="5753100"/>
            <a:chExt cx="965200" cy="76200"/>
          </a:xfrm>
        </p:grpSpPr>
        <p:cxnSp>
          <p:nvCxnSpPr>
            <p:cNvPr id="28" name="Straight Connector 27"/>
            <p:cNvCxnSpPr/>
            <p:nvPr/>
          </p:nvCxnSpPr>
          <p:spPr>
            <a:xfrm>
              <a:off x="990600" y="5791200"/>
              <a:ext cx="914400" cy="0"/>
            </a:xfrm>
            <a:prstGeom prst="line">
              <a:avLst/>
            </a:prstGeom>
            <a:ln w="31750">
              <a:solidFill>
                <a:srgbClr val="ECD93A"/>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879600" y="5753100"/>
              <a:ext cx="76200" cy="76200"/>
            </a:xfrm>
            <a:prstGeom prst="rect">
              <a:avLst/>
            </a:prstGeom>
            <a:solidFill>
              <a:srgbClr val="EC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00050" y="4549338"/>
            <a:ext cx="4572000" cy="1631216"/>
          </a:xfrm>
          <a:prstGeom prst="rect">
            <a:avLst/>
          </a:prstGeom>
        </p:spPr>
        <p:txBody>
          <a:bodyPr>
            <a:spAutoFit/>
          </a:bodyPr>
          <a:lstStyle/>
          <a:p>
            <a:r>
              <a:rPr lang="en-US" sz="2000" i="1" dirty="0">
                <a:solidFill>
                  <a:schemeClr val="bg1"/>
                </a:solidFill>
              </a:rPr>
              <a:t>Lutheran Services Florida (LSF) offers a range of child welfare services with the overall mission of ensuring the safety and security of children, and strengthening and preserving families when possible.</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208" t="19054" b="35314"/>
          <a:stretch/>
        </p:blipFill>
        <p:spPr bwMode="auto">
          <a:xfrm>
            <a:off x="0" y="714702"/>
            <a:ext cx="9144000" cy="294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504777"/>
      </p:ext>
    </p:extLst>
  </p:cSld>
  <p:clrMapOvr>
    <a:masterClrMapping/>
  </p:clrMapOvr>
</p:sld>
</file>

<file path=ppt/theme/theme1.xml><?xml version="1.0" encoding="utf-8"?>
<a:theme xmlns:a="http://schemas.openxmlformats.org/drawingml/2006/main" name="LSF Organization Wide PowerPoint Template 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SF Organization Wide PowerPoint Template 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SF - Blue Background - 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LSF Presentation Template Yellow and Blue Theme</Template>
  <TotalTime>3138</TotalTime>
  <Words>1613</Words>
  <Application>Microsoft Office PowerPoint</Application>
  <PresentationFormat>On-screen Show (4:3)</PresentationFormat>
  <Paragraphs>153</Paragraphs>
  <Slides>11</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Microsoft Sans Serif</vt:lpstr>
      <vt:lpstr>Wingdings</vt:lpstr>
      <vt:lpstr>LSF Organization Wide PowerPoint Template Blue Theme</vt:lpstr>
      <vt:lpstr>1_LSF Organization Wide PowerPoint Template Blue Theme</vt:lpstr>
      <vt:lpstr>LSF - Blue Background - Updated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Canaan McCaslin</dc:creator>
  <cp:lastModifiedBy>Crews, Laney</cp:lastModifiedBy>
  <cp:revision>175</cp:revision>
  <cp:lastPrinted>2018-01-08T14:56:32Z</cp:lastPrinted>
  <dcterms:created xsi:type="dcterms:W3CDTF">2016-07-06T14:35:05Z</dcterms:created>
  <dcterms:modified xsi:type="dcterms:W3CDTF">2018-08-09T13:42:03Z</dcterms:modified>
</cp:coreProperties>
</file>